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25"/>
  </p:notesMasterIdLst>
  <p:sldIdLst>
    <p:sldId id="2147377395" r:id="rId2"/>
    <p:sldId id="2147377396" r:id="rId3"/>
    <p:sldId id="2147377403" r:id="rId4"/>
    <p:sldId id="2147377399" r:id="rId5"/>
    <p:sldId id="2147377404" r:id="rId6"/>
    <p:sldId id="2147377400" r:id="rId7"/>
    <p:sldId id="2147377405" r:id="rId8"/>
    <p:sldId id="2147377402" r:id="rId9"/>
    <p:sldId id="2147377398" r:id="rId10"/>
    <p:sldId id="256" r:id="rId11"/>
    <p:sldId id="344" r:id="rId12"/>
    <p:sldId id="268" r:id="rId13"/>
    <p:sldId id="2733" r:id="rId14"/>
    <p:sldId id="664" r:id="rId15"/>
    <p:sldId id="2695" r:id="rId16"/>
    <p:sldId id="2696" r:id="rId17"/>
    <p:sldId id="2697" r:id="rId18"/>
    <p:sldId id="271" r:id="rId19"/>
    <p:sldId id="2676" r:id="rId20"/>
    <p:sldId id="2715" r:id="rId21"/>
    <p:sldId id="2716" r:id="rId22"/>
    <p:sldId id="2717" r:id="rId23"/>
    <p:sldId id="2718" r:id="rId24"/>
    <p:sldId id="2719" r:id="rId25"/>
    <p:sldId id="670" r:id="rId26"/>
    <p:sldId id="671" r:id="rId27"/>
    <p:sldId id="672" r:id="rId28"/>
    <p:sldId id="673" r:id="rId29"/>
    <p:sldId id="674" r:id="rId30"/>
    <p:sldId id="675" r:id="rId31"/>
    <p:sldId id="2720" r:id="rId32"/>
    <p:sldId id="2679" r:id="rId33"/>
    <p:sldId id="2721" r:id="rId34"/>
    <p:sldId id="2662" r:id="rId35"/>
    <p:sldId id="2722" r:id="rId36"/>
    <p:sldId id="2723" r:id="rId37"/>
    <p:sldId id="2724" r:id="rId38"/>
    <p:sldId id="2725" r:id="rId39"/>
    <p:sldId id="2692" r:id="rId40"/>
    <p:sldId id="263" r:id="rId41"/>
    <p:sldId id="2147377391" r:id="rId42"/>
    <p:sldId id="2706" r:id="rId43"/>
    <p:sldId id="2707" r:id="rId44"/>
    <p:sldId id="2147377394" r:id="rId45"/>
    <p:sldId id="2708" r:id="rId46"/>
    <p:sldId id="2709" r:id="rId47"/>
    <p:sldId id="2147377393" r:id="rId48"/>
    <p:sldId id="2147377392" r:id="rId49"/>
    <p:sldId id="2649" r:id="rId50"/>
    <p:sldId id="2693" r:id="rId51"/>
    <p:sldId id="264" r:id="rId52"/>
    <p:sldId id="265" r:id="rId53"/>
    <p:sldId id="2712" r:id="rId54"/>
    <p:sldId id="2713" r:id="rId55"/>
    <p:sldId id="2147377390" r:id="rId56"/>
    <p:sldId id="2726" r:id="rId57"/>
    <p:sldId id="2727" r:id="rId58"/>
    <p:sldId id="2729" r:id="rId59"/>
    <p:sldId id="2730" r:id="rId60"/>
    <p:sldId id="2654" r:id="rId61"/>
    <p:sldId id="2703" r:id="rId62"/>
    <p:sldId id="266" r:id="rId63"/>
    <p:sldId id="267" r:id="rId64"/>
    <p:sldId id="2704" r:id="rId65"/>
    <p:sldId id="2705" r:id="rId66"/>
    <p:sldId id="270" r:id="rId67"/>
    <p:sldId id="261" r:id="rId68"/>
    <p:sldId id="262" r:id="rId69"/>
    <p:sldId id="2710" r:id="rId70"/>
    <p:sldId id="2711" r:id="rId71"/>
    <p:sldId id="2147377389" r:id="rId72"/>
    <p:sldId id="258" r:id="rId73"/>
    <p:sldId id="259" r:id="rId74"/>
    <p:sldId id="260" r:id="rId75"/>
    <p:sldId id="272" r:id="rId76"/>
    <p:sldId id="269" r:id="rId77"/>
    <p:sldId id="327" r:id="rId78"/>
    <p:sldId id="328" r:id="rId79"/>
    <p:sldId id="329" r:id="rId80"/>
    <p:sldId id="340" r:id="rId81"/>
    <p:sldId id="341" r:id="rId82"/>
    <p:sldId id="342" r:id="rId83"/>
    <p:sldId id="2147377388" r:id="rId84"/>
    <p:sldId id="335" r:id="rId85"/>
    <p:sldId id="336" r:id="rId86"/>
    <p:sldId id="337" r:id="rId87"/>
    <p:sldId id="338" r:id="rId88"/>
    <p:sldId id="334" r:id="rId89"/>
    <p:sldId id="273" r:id="rId90"/>
    <p:sldId id="274" r:id="rId91"/>
    <p:sldId id="275" r:id="rId92"/>
    <p:sldId id="276" r:id="rId93"/>
    <p:sldId id="277" r:id="rId94"/>
    <p:sldId id="278" r:id="rId95"/>
    <p:sldId id="281" r:id="rId96"/>
    <p:sldId id="339" r:id="rId97"/>
    <p:sldId id="280" r:id="rId98"/>
    <p:sldId id="279" r:id="rId99"/>
    <p:sldId id="283" r:id="rId100"/>
    <p:sldId id="284" r:id="rId101"/>
    <p:sldId id="285" r:id="rId102"/>
    <p:sldId id="286" r:id="rId103"/>
    <p:sldId id="287" r:id="rId104"/>
    <p:sldId id="288" r:id="rId105"/>
    <p:sldId id="289" r:id="rId106"/>
    <p:sldId id="290" r:id="rId107"/>
    <p:sldId id="291" r:id="rId108"/>
    <p:sldId id="292" r:id="rId109"/>
    <p:sldId id="293" r:id="rId110"/>
    <p:sldId id="296" r:id="rId111"/>
    <p:sldId id="294" r:id="rId112"/>
    <p:sldId id="297" r:id="rId113"/>
    <p:sldId id="299" r:id="rId114"/>
    <p:sldId id="298" r:id="rId115"/>
    <p:sldId id="300" r:id="rId116"/>
    <p:sldId id="301" r:id="rId117"/>
    <p:sldId id="295" r:id="rId118"/>
    <p:sldId id="302" r:id="rId119"/>
    <p:sldId id="303" r:id="rId120"/>
    <p:sldId id="304" r:id="rId121"/>
    <p:sldId id="324" r:id="rId122"/>
    <p:sldId id="2147377406" r:id="rId123"/>
    <p:sldId id="2147377407" r:id="rId124"/>
  </p:sldIdLst>
  <p:sldSz cx="12192000" cy="6858000"/>
  <p:notesSz cx="6858000" cy="9144000"/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347916F-A473-4D1A-A4EB-8DBF1FF825FA}" v="40" dt="2025-11-06T16:03:10.93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02" d="100"/>
          <a:sy n="102" d="100"/>
        </p:scale>
        <p:origin x="144" y="216"/>
      </p:cViewPr>
      <p:guideLst>
        <p:guide orient="horz" pos="218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theme" Target="theme/theme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tableStyles" Target="tableStyles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microsoft.com/office/2016/11/relationships/changesInfo" Target="changesInfos/changesInfo1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microsoft.com/office/2015/10/relationships/revisionInfo" Target="revisionInfo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husit dontree" userId="61dfe8794991bebc" providerId="LiveId" clId="{7D291F35-182F-498B-9C91-CF0A5639BDD5}"/>
    <pc:docChg chg="addSld delSld modSld sldOrd delMainMaster">
      <pc:chgData name="phusit dontree" userId="61dfe8794991bebc" providerId="LiveId" clId="{7D291F35-182F-498B-9C91-CF0A5639BDD5}" dt="2025-11-06T16:03:17.171" v="154" actId="1076"/>
      <pc:docMkLst>
        <pc:docMk/>
      </pc:docMkLst>
      <pc:sldChg chg="del mod modShow">
        <pc:chgData name="phusit dontree" userId="61dfe8794991bebc" providerId="LiveId" clId="{7D291F35-182F-498B-9C91-CF0A5639BDD5}" dt="2025-11-06T14:54:37.658" v="37" actId="47"/>
        <pc:sldMkLst>
          <pc:docMk/>
          <pc:sldMk cId="3975827774" sldId="257"/>
        </pc:sldMkLst>
      </pc:sldChg>
      <pc:sldChg chg="ord">
        <pc:chgData name="phusit dontree" userId="61dfe8794991bebc" providerId="LiveId" clId="{7D291F35-182F-498B-9C91-CF0A5639BDD5}" dt="2025-11-06T15:03:40.401" v="41"/>
        <pc:sldMkLst>
          <pc:docMk/>
          <pc:sldMk cId="1098777082" sldId="258"/>
        </pc:sldMkLst>
      </pc:sldChg>
      <pc:sldChg chg="ord">
        <pc:chgData name="phusit dontree" userId="61dfe8794991bebc" providerId="LiveId" clId="{7D291F35-182F-498B-9C91-CF0A5639BDD5}" dt="2025-11-06T15:03:40.401" v="41"/>
        <pc:sldMkLst>
          <pc:docMk/>
          <pc:sldMk cId="1289437778" sldId="259"/>
        </pc:sldMkLst>
      </pc:sldChg>
      <pc:sldChg chg="ord">
        <pc:chgData name="phusit dontree" userId="61dfe8794991bebc" providerId="LiveId" clId="{7D291F35-182F-498B-9C91-CF0A5639BDD5}" dt="2025-11-06T15:03:40.401" v="41"/>
        <pc:sldMkLst>
          <pc:docMk/>
          <pc:sldMk cId="1057220258" sldId="260"/>
        </pc:sldMkLst>
      </pc:sldChg>
      <pc:sldChg chg="ord">
        <pc:chgData name="phusit dontree" userId="61dfe8794991bebc" providerId="LiveId" clId="{7D291F35-182F-498B-9C91-CF0A5639BDD5}" dt="2025-11-06T15:08:41.800" v="52"/>
        <pc:sldMkLst>
          <pc:docMk/>
          <pc:sldMk cId="2782787353" sldId="261"/>
        </pc:sldMkLst>
      </pc:sldChg>
      <pc:sldChg chg="ord">
        <pc:chgData name="phusit dontree" userId="61dfe8794991bebc" providerId="LiveId" clId="{7D291F35-182F-498B-9C91-CF0A5639BDD5}" dt="2025-11-06T15:08:41.800" v="52"/>
        <pc:sldMkLst>
          <pc:docMk/>
          <pc:sldMk cId="313651167" sldId="262"/>
        </pc:sldMkLst>
      </pc:sldChg>
      <pc:sldChg chg="ord">
        <pc:chgData name="phusit dontree" userId="61dfe8794991bebc" providerId="LiveId" clId="{7D291F35-182F-498B-9C91-CF0A5639BDD5}" dt="2025-11-06T15:06:05.204" v="47"/>
        <pc:sldMkLst>
          <pc:docMk/>
          <pc:sldMk cId="1625427138" sldId="263"/>
        </pc:sldMkLst>
      </pc:sldChg>
      <pc:sldChg chg="ord">
        <pc:chgData name="phusit dontree" userId="61dfe8794991bebc" providerId="LiveId" clId="{7D291F35-182F-498B-9C91-CF0A5639BDD5}" dt="2025-11-06T15:05:05.174" v="45"/>
        <pc:sldMkLst>
          <pc:docMk/>
          <pc:sldMk cId="3937744178" sldId="264"/>
        </pc:sldMkLst>
      </pc:sldChg>
      <pc:sldChg chg="ord">
        <pc:chgData name="phusit dontree" userId="61dfe8794991bebc" providerId="LiveId" clId="{7D291F35-182F-498B-9C91-CF0A5639BDD5}" dt="2025-11-06T15:05:05.174" v="45"/>
        <pc:sldMkLst>
          <pc:docMk/>
          <pc:sldMk cId="1148722312" sldId="265"/>
        </pc:sldMkLst>
      </pc:sldChg>
      <pc:sldChg chg="ord">
        <pc:chgData name="phusit dontree" userId="61dfe8794991bebc" providerId="LiveId" clId="{7D291F35-182F-498B-9C91-CF0A5639BDD5}" dt="2025-11-06T15:08:41.800" v="52"/>
        <pc:sldMkLst>
          <pc:docMk/>
          <pc:sldMk cId="3336617434" sldId="266"/>
        </pc:sldMkLst>
      </pc:sldChg>
      <pc:sldChg chg="ord">
        <pc:chgData name="phusit dontree" userId="61dfe8794991bebc" providerId="LiveId" clId="{7D291F35-182F-498B-9C91-CF0A5639BDD5}" dt="2025-11-06T15:08:41.800" v="52"/>
        <pc:sldMkLst>
          <pc:docMk/>
          <pc:sldMk cId="2436570155" sldId="267"/>
        </pc:sldMkLst>
      </pc:sldChg>
      <pc:sldChg chg="modSp mod">
        <pc:chgData name="phusit dontree" userId="61dfe8794991bebc" providerId="LiveId" clId="{7D291F35-182F-498B-9C91-CF0A5639BDD5}" dt="2025-11-06T14:07:22.910" v="0" actId="20577"/>
        <pc:sldMkLst>
          <pc:docMk/>
          <pc:sldMk cId="2675995015" sldId="268"/>
        </pc:sldMkLst>
        <pc:spChg chg="mod">
          <ac:chgData name="phusit dontree" userId="61dfe8794991bebc" providerId="LiveId" clId="{7D291F35-182F-498B-9C91-CF0A5639BDD5}" dt="2025-11-06T14:07:22.910" v="0" actId="20577"/>
          <ac:spMkLst>
            <pc:docMk/>
            <pc:sldMk cId="2675995015" sldId="268"/>
            <ac:spMk id="5" creationId="{736A5EB8-C10C-9ECA-CA5A-54F07DB46633}"/>
          </ac:spMkLst>
        </pc:spChg>
      </pc:sldChg>
      <pc:sldChg chg="ord">
        <pc:chgData name="phusit dontree" userId="61dfe8794991bebc" providerId="LiveId" clId="{7D291F35-182F-498B-9C91-CF0A5639BDD5}" dt="2025-11-06T15:08:41.800" v="52"/>
        <pc:sldMkLst>
          <pc:docMk/>
          <pc:sldMk cId="992422646" sldId="270"/>
        </pc:sldMkLst>
      </pc:sldChg>
      <pc:sldChg chg="ord">
        <pc:chgData name="phusit dontree" userId="61dfe8794991bebc" providerId="LiveId" clId="{7D291F35-182F-498B-9C91-CF0A5639BDD5}" dt="2025-11-06T14:09:40.668" v="6"/>
        <pc:sldMkLst>
          <pc:docMk/>
          <pc:sldMk cId="2682184943" sldId="271"/>
        </pc:sldMkLst>
      </pc:sldChg>
      <pc:sldChg chg="del mod modShow">
        <pc:chgData name="phusit dontree" userId="61dfe8794991bebc" providerId="LiveId" clId="{7D291F35-182F-498B-9C91-CF0A5639BDD5}" dt="2025-11-06T14:54:37.658" v="37" actId="47"/>
        <pc:sldMkLst>
          <pc:docMk/>
          <pc:sldMk cId="1283977048" sldId="282"/>
        </pc:sldMkLst>
      </pc:sldChg>
      <pc:sldChg chg="del mod modShow">
        <pc:chgData name="phusit dontree" userId="61dfe8794991bebc" providerId="LiveId" clId="{7D291F35-182F-498B-9C91-CF0A5639BDD5}" dt="2025-11-06T14:26:53.266" v="10" actId="47"/>
        <pc:sldMkLst>
          <pc:docMk/>
          <pc:sldMk cId="3084097783" sldId="343"/>
        </pc:sldMkLst>
      </pc:sldChg>
      <pc:sldChg chg="ord">
        <pc:chgData name="phusit dontree" userId="61dfe8794991bebc" providerId="LiveId" clId="{7D291F35-182F-498B-9C91-CF0A5639BDD5}" dt="2025-11-06T14:07:43.792" v="2"/>
        <pc:sldMkLst>
          <pc:docMk/>
          <pc:sldMk cId="0" sldId="664"/>
        </pc:sldMkLst>
      </pc:sldChg>
      <pc:sldChg chg="modSp mod">
        <pc:chgData name="phusit dontree" userId="61dfe8794991bebc" providerId="LiveId" clId="{7D291F35-182F-498B-9C91-CF0A5639BDD5}" dt="2025-11-06T14:48:57.204" v="33" actId="20577"/>
        <pc:sldMkLst>
          <pc:docMk/>
          <pc:sldMk cId="3620968719" sldId="672"/>
        </pc:sldMkLst>
        <pc:spChg chg="mod">
          <ac:chgData name="phusit dontree" userId="61dfe8794991bebc" providerId="LiveId" clId="{7D291F35-182F-498B-9C91-CF0A5639BDD5}" dt="2025-11-06T14:48:57.204" v="33" actId="20577"/>
          <ac:spMkLst>
            <pc:docMk/>
            <pc:sldMk cId="3620968719" sldId="672"/>
            <ac:spMk id="13" creationId="{90D0C5C0-6D58-7FA5-D13F-5E5A242644E6}"/>
          </ac:spMkLst>
        </pc:spChg>
      </pc:sldChg>
      <pc:sldChg chg="del">
        <pc:chgData name="phusit dontree" userId="61dfe8794991bebc" providerId="LiveId" clId="{7D291F35-182F-498B-9C91-CF0A5639BDD5}" dt="2025-11-06T15:09:13.796" v="53" actId="47"/>
        <pc:sldMkLst>
          <pc:docMk/>
          <pc:sldMk cId="0" sldId="715"/>
        </pc:sldMkLst>
      </pc:sldChg>
      <pc:sldChg chg="del">
        <pc:chgData name="phusit dontree" userId="61dfe8794991bebc" providerId="LiveId" clId="{7D291F35-182F-498B-9C91-CF0A5639BDD5}" dt="2025-11-06T15:09:13.796" v="53" actId="47"/>
        <pc:sldMkLst>
          <pc:docMk/>
          <pc:sldMk cId="0" sldId="716"/>
        </pc:sldMkLst>
      </pc:sldChg>
      <pc:sldChg chg="del">
        <pc:chgData name="phusit dontree" userId="61dfe8794991bebc" providerId="LiveId" clId="{7D291F35-182F-498B-9C91-CF0A5639BDD5}" dt="2025-11-06T15:09:13.796" v="53" actId="47"/>
        <pc:sldMkLst>
          <pc:docMk/>
          <pc:sldMk cId="0" sldId="717"/>
        </pc:sldMkLst>
      </pc:sldChg>
      <pc:sldChg chg="del">
        <pc:chgData name="phusit dontree" userId="61dfe8794991bebc" providerId="LiveId" clId="{7D291F35-182F-498B-9C91-CF0A5639BDD5}" dt="2025-11-06T15:09:13.796" v="53" actId="47"/>
        <pc:sldMkLst>
          <pc:docMk/>
          <pc:sldMk cId="0" sldId="718"/>
        </pc:sldMkLst>
      </pc:sldChg>
      <pc:sldChg chg="del">
        <pc:chgData name="phusit dontree" userId="61dfe8794991bebc" providerId="LiveId" clId="{7D291F35-182F-498B-9C91-CF0A5639BDD5}" dt="2025-11-06T15:09:13.796" v="53" actId="47"/>
        <pc:sldMkLst>
          <pc:docMk/>
          <pc:sldMk cId="0" sldId="719"/>
        </pc:sldMkLst>
      </pc:sldChg>
      <pc:sldChg chg="del">
        <pc:chgData name="phusit dontree" userId="61dfe8794991bebc" providerId="LiveId" clId="{7D291F35-182F-498B-9C91-CF0A5639BDD5}" dt="2025-11-06T15:09:13.796" v="53" actId="47"/>
        <pc:sldMkLst>
          <pc:docMk/>
          <pc:sldMk cId="0" sldId="721"/>
        </pc:sldMkLst>
      </pc:sldChg>
      <pc:sldChg chg="del">
        <pc:chgData name="phusit dontree" userId="61dfe8794991bebc" providerId="LiveId" clId="{7D291F35-182F-498B-9C91-CF0A5639BDD5}" dt="2025-11-06T15:09:13.796" v="53" actId="47"/>
        <pc:sldMkLst>
          <pc:docMk/>
          <pc:sldMk cId="0" sldId="722"/>
        </pc:sldMkLst>
      </pc:sldChg>
      <pc:sldChg chg="del">
        <pc:chgData name="phusit dontree" userId="61dfe8794991bebc" providerId="LiveId" clId="{7D291F35-182F-498B-9C91-CF0A5639BDD5}" dt="2025-11-06T15:09:13.796" v="53" actId="47"/>
        <pc:sldMkLst>
          <pc:docMk/>
          <pc:sldMk cId="0" sldId="723"/>
        </pc:sldMkLst>
      </pc:sldChg>
      <pc:sldChg chg="ord">
        <pc:chgData name="phusit dontree" userId="61dfe8794991bebc" providerId="LiveId" clId="{7D291F35-182F-498B-9C91-CF0A5639BDD5}" dt="2025-11-06T14:52:57.150" v="35"/>
        <pc:sldMkLst>
          <pc:docMk/>
          <pc:sldMk cId="1493585981" sldId="2692"/>
        </pc:sldMkLst>
      </pc:sldChg>
      <pc:sldChg chg="ord">
        <pc:chgData name="phusit dontree" userId="61dfe8794991bebc" providerId="LiveId" clId="{7D291F35-182F-498B-9C91-CF0A5639BDD5}" dt="2025-11-06T14:09:01.115" v="4"/>
        <pc:sldMkLst>
          <pc:docMk/>
          <pc:sldMk cId="3235994858" sldId="2695"/>
        </pc:sldMkLst>
      </pc:sldChg>
      <pc:sldChg chg="ord">
        <pc:chgData name="phusit dontree" userId="61dfe8794991bebc" providerId="LiveId" clId="{7D291F35-182F-498B-9C91-CF0A5639BDD5}" dt="2025-11-06T14:09:01.115" v="4"/>
        <pc:sldMkLst>
          <pc:docMk/>
          <pc:sldMk cId="805387217" sldId="2696"/>
        </pc:sldMkLst>
      </pc:sldChg>
      <pc:sldChg chg="ord">
        <pc:chgData name="phusit dontree" userId="61dfe8794991bebc" providerId="LiveId" clId="{7D291F35-182F-498B-9C91-CF0A5639BDD5}" dt="2025-11-06T14:09:01.115" v="4"/>
        <pc:sldMkLst>
          <pc:docMk/>
          <pc:sldMk cId="1163782148" sldId="2697"/>
        </pc:sldMkLst>
      </pc:sldChg>
      <pc:sldChg chg="del mod modShow">
        <pc:chgData name="phusit dontree" userId="61dfe8794991bebc" providerId="LiveId" clId="{7D291F35-182F-498B-9C91-CF0A5639BDD5}" dt="2025-11-06T14:54:37.658" v="37" actId="47"/>
        <pc:sldMkLst>
          <pc:docMk/>
          <pc:sldMk cId="3595258119" sldId="2698"/>
        </pc:sldMkLst>
      </pc:sldChg>
      <pc:sldChg chg="del mod modShow">
        <pc:chgData name="phusit dontree" userId="61dfe8794991bebc" providerId="LiveId" clId="{7D291F35-182F-498B-9C91-CF0A5639BDD5}" dt="2025-11-06T14:54:37.658" v="37" actId="47"/>
        <pc:sldMkLst>
          <pc:docMk/>
          <pc:sldMk cId="2642071044" sldId="2699"/>
        </pc:sldMkLst>
      </pc:sldChg>
      <pc:sldChg chg="del mod modShow">
        <pc:chgData name="phusit dontree" userId="61dfe8794991bebc" providerId="LiveId" clId="{7D291F35-182F-498B-9C91-CF0A5639BDD5}" dt="2025-11-06T14:54:37.658" v="37" actId="47"/>
        <pc:sldMkLst>
          <pc:docMk/>
          <pc:sldMk cId="2280868311" sldId="2700"/>
        </pc:sldMkLst>
      </pc:sldChg>
      <pc:sldChg chg="del mod modShow">
        <pc:chgData name="phusit dontree" userId="61dfe8794991bebc" providerId="LiveId" clId="{7D291F35-182F-498B-9C91-CF0A5639BDD5}" dt="2025-11-06T14:54:37.658" v="37" actId="47"/>
        <pc:sldMkLst>
          <pc:docMk/>
          <pc:sldMk cId="3851557310" sldId="2701"/>
        </pc:sldMkLst>
      </pc:sldChg>
      <pc:sldChg chg="del mod modShow">
        <pc:chgData name="phusit dontree" userId="61dfe8794991bebc" providerId="LiveId" clId="{7D291F35-182F-498B-9C91-CF0A5639BDD5}" dt="2025-11-06T14:54:37.658" v="37" actId="47"/>
        <pc:sldMkLst>
          <pc:docMk/>
          <pc:sldMk cId="2462817807" sldId="2702"/>
        </pc:sldMkLst>
      </pc:sldChg>
      <pc:sldChg chg="ord">
        <pc:chgData name="phusit dontree" userId="61dfe8794991bebc" providerId="LiveId" clId="{7D291F35-182F-498B-9C91-CF0A5639BDD5}" dt="2025-11-06T15:07:16.635" v="50"/>
        <pc:sldMkLst>
          <pc:docMk/>
          <pc:sldMk cId="76837162" sldId="2703"/>
        </pc:sldMkLst>
      </pc:sldChg>
      <pc:sldChg chg="ord">
        <pc:chgData name="phusit dontree" userId="61dfe8794991bebc" providerId="LiveId" clId="{7D291F35-182F-498B-9C91-CF0A5639BDD5}" dt="2025-11-06T15:08:41.800" v="52"/>
        <pc:sldMkLst>
          <pc:docMk/>
          <pc:sldMk cId="178674714" sldId="2704"/>
        </pc:sldMkLst>
      </pc:sldChg>
      <pc:sldChg chg="ord">
        <pc:chgData name="phusit dontree" userId="61dfe8794991bebc" providerId="LiveId" clId="{7D291F35-182F-498B-9C91-CF0A5639BDD5}" dt="2025-11-06T15:08:41.800" v="52"/>
        <pc:sldMkLst>
          <pc:docMk/>
          <pc:sldMk cId="1336171797" sldId="2705"/>
        </pc:sldMkLst>
      </pc:sldChg>
      <pc:sldChg chg="ord">
        <pc:chgData name="phusit dontree" userId="61dfe8794991bebc" providerId="LiveId" clId="{7D291F35-182F-498B-9C91-CF0A5639BDD5}" dt="2025-11-06T15:09:54.115" v="55"/>
        <pc:sldMkLst>
          <pc:docMk/>
          <pc:sldMk cId="2478461831" sldId="2706"/>
        </pc:sldMkLst>
      </pc:sldChg>
      <pc:sldChg chg="ord">
        <pc:chgData name="phusit dontree" userId="61dfe8794991bebc" providerId="LiveId" clId="{7D291F35-182F-498B-9C91-CF0A5639BDD5}" dt="2025-11-06T15:09:54.115" v="55"/>
        <pc:sldMkLst>
          <pc:docMk/>
          <pc:sldMk cId="2727359787" sldId="2707"/>
        </pc:sldMkLst>
      </pc:sldChg>
      <pc:sldChg chg="ord">
        <pc:chgData name="phusit dontree" userId="61dfe8794991bebc" providerId="LiveId" clId="{7D291F35-182F-498B-9C91-CF0A5639BDD5}" dt="2025-11-06T15:10:17.074" v="57"/>
        <pc:sldMkLst>
          <pc:docMk/>
          <pc:sldMk cId="526612894" sldId="2708"/>
        </pc:sldMkLst>
      </pc:sldChg>
      <pc:sldChg chg="ord">
        <pc:chgData name="phusit dontree" userId="61dfe8794991bebc" providerId="LiveId" clId="{7D291F35-182F-498B-9C91-CF0A5639BDD5}" dt="2025-11-06T15:11:07.465" v="59"/>
        <pc:sldMkLst>
          <pc:docMk/>
          <pc:sldMk cId="3926075347" sldId="2709"/>
        </pc:sldMkLst>
      </pc:sldChg>
      <pc:sldChg chg="ord">
        <pc:chgData name="phusit dontree" userId="61dfe8794991bebc" providerId="LiveId" clId="{7D291F35-182F-498B-9C91-CF0A5639BDD5}" dt="2025-11-06T15:11:59.798" v="61"/>
        <pc:sldMkLst>
          <pc:docMk/>
          <pc:sldMk cId="2538430100" sldId="2712"/>
        </pc:sldMkLst>
      </pc:sldChg>
      <pc:sldChg chg="ord">
        <pc:chgData name="phusit dontree" userId="61dfe8794991bebc" providerId="LiveId" clId="{7D291F35-182F-498B-9C91-CF0A5639BDD5}" dt="2025-11-06T15:11:59.798" v="61"/>
        <pc:sldMkLst>
          <pc:docMk/>
          <pc:sldMk cId="937250093" sldId="2713"/>
        </pc:sldMkLst>
      </pc:sldChg>
      <pc:sldChg chg="del">
        <pc:chgData name="phusit dontree" userId="61dfe8794991bebc" providerId="LiveId" clId="{7D291F35-182F-498B-9C91-CF0A5639BDD5}" dt="2025-11-06T15:06:36.760" v="48" actId="47"/>
        <pc:sldMkLst>
          <pc:docMk/>
          <pc:sldMk cId="1325827432" sldId="2728"/>
        </pc:sldMkLst>
      </pc:sldChg>
      <pc:sldChg chg="del mod modShow">
        <pc:chgData name="phusit dontree" userId="61dfe8794991bebc" providerId="LiveId" clId="{7D291F35-182F-498B-9C91-CF0A5639BDD5}" dt="2025-11-06T14:54:37.658" v="37" actId="47"/>
        <pc:sldMkLst>
          <pc:docMk/>
          <pc:sldMk cId="789606270" sldId="2732"/>
        </pc:sldMkLst>
      </pc:sldChg>
      <pc:sldChg chg="del mod modShow">
        <pc:chgData name="phusit dontree" userId="61dfe8794991bebc" providerId="LiveId" clId="{7D291F35-182F-498B-9C91-CF0A5639BDD5}" dt="2025-11-06T14:26:53.266" v="10" actId="47"/>
        <pc:sldMkLst>
          <pc:docMk/>
          <pc:sldMk cId="2598748269" sldId="2147377366"/>
        </pc:sldMkLst>
      </pc:sldChg>
      <pc:sldChg chg="del mod modShow">
        <pc:chgData name="phusit dontree" userId="61dfe8794991bebc" providerId="LiveId" clId="{7D291F35-182F-498B-9C91-CF0A5639BDD5}" dt="2025-11-06T14:26:53.266" v="10" actId="47"/>
        <pc:sldMkLst>
          <pc:docMk/>
          <pc:sldMk cId="2399514954" sldId="2147377367"/>
        </pc:sldMkLst>
      </pc:sldChg>
      <pc:sldChg chg="del mod modShow">
        <pc:chgData name="phusit dontree" userId="61dfe8794991bebc" providerId="LiveId" clId="{7D291F35-182F-498B-9C91-CF0A5639BDD5}" dt="2025-11-06T14:26:53.266" v="10" actId="47"/>
        <pc:sldMkLst>
          <pc:docMk/>
          <pc:sldMk cId="2454231603" sldId="2147377368"/>
        </pc:sldMkLst>
      </pc:sldChg>
      <pc:sldChg chg="del mod modShow">
        <pc:chgData name="phusit dontree" userId="61dfe8794991bebc" providerId="LiveId" clId="{7D291F35-182F-498B-9C91-CF0A5639BDD5}" dt="2025-11-06T14:26:53.266" v="10" actId="47"/>
        <pc:sldMkLst>
          <pc:docMk/>
          <pc:sldMk cId="3612716481" sldId="2147377369"/>
        </pc:sldMkLst>
      </pc:sldChg>
      <pc:sldChg chg="del mod modShow">
        <pc:chgData name="phusit dontree" userId="61dfe8794991bebc" providerId="LiveId" clId="{7D291F35-182F-498B-9C91-CF0A5639BDD5}" dt="2025-11-06T14:26:53.266" v="10" actId="47"/>
        <pc:sldMkLst>
          <pc:docMk/>
          <pc:sldMk cId="1030960859" sldId="2147377370"/>
        </pc:sldMkLst>
      </pc:sldChg>
      <pc:sldChg chg="del mod modShow">
        <pc:chgData name="phusit dontree" userId="61dfe8794991bebc" providerId="LiveId" clId="{7D291F35-182F-498B-9C91-CF0A5639BDD5}" dt="2025-11-06T14:26:53.266" v="10" actId="47"/>
        <pc:sldMkLst>
          <pc:docMk/>
          <pc:sldMk cId="1499549020" sldId="2147377371"/>
        </pc:sldMkLst>
      </pc:sldChg>
      <pc:sldChg chg="del mod modShow">
        <pc:chgData name="phusit dontree" userId="61dfe8794991bebc" providerId="LiveId" clId="{7D291F35-182F-498B-9C91-CF0A5639BDD5}" dt="2025-11-06T14:26:53.266" v="10" actId="47"/>
        <pc:sldMkLst>
          <pc:docMk/>
          <pc:sldMk cId="2955805361" sldId="2147377372"/>
        </pc:sldMkLst>
      </pc:sldChg>
      <pc:sldChg chg="del mod modShow">
        <pc:chgData name="phusit dontree" userId="61dfe8794991bebc" providerId="LiveId" clId="{7D291F35-182F-498B-9C91-CF0A5639BDD5}" dt="2025-11-06T14:26:53.266" v="10" actId="47"/>
        <pc:sldMkLst>
          <pc:docMk/>
          <pc:sldMk cId="693042138" sldId="2147377373"/>
        </pc:sldMkLst>
      </pc:sldChg>
      <pc:sldChg chg="del mod modShow">
        <pc:chgData name="phusit dontree" userId="61dfe8794991bebc" providerId="LiveId" clId="{7D291F35-182F-498B-9C91-CF0A5639BDD5}" dt="2025-11-06T14:26:53.266" v="10" actId="47"/>
        <pc:sldMkLst>
          <pc:docMk/>
          <pc:sldMk cId="786575742" sldId="2147377374"/>
        </pc:sldMkLst>
      </pc:sldChg>
      <pc:sldChg chg="del mod modShow">
        <pc:chgData name="phusit dontree" userId="61dfe8794991bebc" providerId="LiveId" clId="{7D291F35-182F-498B-9C91-CF0A5639BDD5}" dt="2025-11-06T14:26:53.266" v="10" actId="47"/>
        <pc:sldMkLst>
          <pc:docMk/>
          <pc:sldMk cId="1379493489" sldId="2147377375"/>
        </pc:sldMkLst>
      </pc:sldChg>
      <pc:sldChg chg="del mod modShow">
        <pc:chgData name="phusit dontree" userId="61dfe8794991bebc" providerId="LiveId" clId="{7D291F35-182F-498B-9C91-CF0A5639BDD5}" dt="2025-11-06T14:26:53.266" v="10" actId="47"/>
        <pc:sldMkLst>
          <pc:docMk/>
          <pc:sldMk cId="1308624813" sldId="2147377376"/>
        </pc:sldMkLst>
      </pc:sldChg>
      <pc:sldChg chg="del mod modShow">
        <pc:chgData name="phusit dontree" userId="61dfe8794991bebc" providerId="LiveId" clId="{7D291F35-182F-498B-9C91-CF0A5639BDD5}" dt="2025-11-06T14:26:53.266" v="10" actId="47"/>
        <pc:sldMkLst>
          <pc:docMk/>
          <pc:sldMk cId="2887629083" sldId="2147377377"/>
        </pc:sldMkLst>
      </pc:sldChg>
      <pc:sldChg chg="del mod modShow">
        <pc:chgData name="phusit dontree" userId="61dfe8794991bebc" providerId="LiveId" clId="{7D291F35-182F-498B-9C91-CF0A5639BDD5}" dt="2025-11-06T14:26:53.266" v="10" actId="47"/>
        <pc:sldMkLst>
          <pc:docMk/>
          <pc:sldMk cId="3527909551" sldId="2147377378"/>
        </pc:sldMkLst>
      </pc:sldChg>
      <pc:sldChg chg="del mod modShow">
        <pc:chgData name="phusit dontree" userId="61dfe8794991bebc" providerId="LiveId" clId="{7D291F35-182F-498B-9C91-CF0A5639BDD5}" dt="2025-11-06T14:26:53.266" v="10" actId="47"/>
        <pc:sldMkLst>
          <pc:docMk/>
          <pc:sldMk cId="1457145269" sldId="2147377379"/>
        </pc:sldMkLst>
      </pc:sldChg>
      <pc:sldChg chg="del mod modShow">
        <pc:chgData name="phusit dontree" userId="61dfe8794991bebc" providerId="LiveId" clId="{7D291F35-182F-498B-9C91-CF0A5639BDD5}" dt="2025-11-06T14:26:53.266" v="10" actId="47"/>
        <pc:sldMkLst>
          <pc:docMk/>
          <pc:sldMk cId="1335196607" sldId="2147377381"/>
        </pc:sldMkLst>
      </pc:sldChg>
      <pc:sldChg chg="del mod modShow">
        <pc:chgData name="phusit dontree" userId="61dfe8794991bebc" providerId="LiveId" clId="{7D291F35-182F-498B-9C91-CF0A5639BDD5}" dt="2025-11-06T14:26:53.266" v="10" actId="47"/>
        <pc:sldMkLst>
          <pc:docMk/>
          <pc:sldMk cId="2151547440" sldId="2147377382"/>
        </pc:sldMkLst>
      </pc:sldChg>
      <pc:sldChg chg="del mod modShow">
        <pc:chgData name="phusit dontree" userId="61dfe8794991bebc" providerId="LiveId" clId="{7D291F35-182F-498B-9C91-CF0A5639BDD5}" dt="2025-11-06T14:26:53.266" v="10" actId="47"/>
        <pc:sldMkLst>
          <pc:docMk/>
          <pc:sldMk cId="3758038716" sldId="2147377383"/>
        </pc:sldMkLst>
      </pc:sldChg>
      <pc:sldChg chg="del mod modShow">
        <pc:chgData name="phusit dontree" userId="61dfe8794991bebc" providerId="LiveId" clId="{7D291F35-182F-498B-9C91-CF0A5639BDD5}" dt="2025-11-06T14:26:53.266" v="10" actId="47"/>
        <pc:sldMkLst>
          <pc:docMk/>
          <pc:sldMk cId="367804404" sldId="2147377384"/>
        </pc:sldMkLst>
      </pc:sldChg>
      <pc:sldChg chg="del mod modShow">
        <pc:chgData name="phusit dontree" userId="61dfe8794991bebc" providerId="LiveId" clId="{7D291F35-182F-498B-9C91-CF0A5639BDD5}" dt="2025-11-06T14:26:53.266" v="10" actId="47"/>
        <pc:sldMkLst>
          <pc:docMk/>
          <pc:sldMk cId="4212616251" sldId="2147377385"/>
        </pc:sldMkLst>
      </pc:sldChg>
      <pc:sldChg chg="del mod modShow">
        <pc:chgData name="phusit dontree" userId="61dfe8794991bebc" providerId="LiveId" clId="{7D291F35-182F-498B-9C91-CF0A5639BDD5}" dt="2025-11-06T14:26:53.266" v="10" actId="47"/>
        <pc:sldMkLst>
          <pc:docMk/>
          <pc:sldMk cId="2495938542" sldId="2147377386"/>
        </pc:sldMkLst>
      </pc:sldChg>
      <pc:sldChg chg="del mod modShow">
        <pc:chgData name="phusit dontree" userId="61dfe8794991bebc" providerId="LiveId" clId="{7D291F35-182F-498B-9C91-CF0A5639BDD5}" dt="2025-11-06T14:26:53.266" v="10" actId="47"/>
        <pc:sldMkLst>
          <pc:docMk/>
          <pc:sldMk cId="3352503730" sldId="2147377387"/>
        </pc:sldMkLst>
      </pc:sldChg>
      <pc:sldChg chg="addSp modSp new mod">
        <pc:chgData name="phusit dontree" userId="61dfe8794991bebc" providerId="LiveId" clId="{7D291F35-182F-498B-9C91-CF0A5639BDD5}" dt="2025-11-06T14:35:42.919" v="24" actId="1076"/>
        <pc:sldMkLst>
          <pc:docMk/>
          <pc:sldMk cId="638772165" sldId="2147377389"/>
        </pc:sldMkLst>
        <pc:picChg chg="add mod">
          <ac:chgData name="phusit dontree" userId="61dfe8794991bebc" providerId="LiveId" clId="{7D291F35-182F-498B-9C91-CF0A5639BDD5}" dt="2025-11-06T14:35:29.521" v="20" actId="14100"/>
          <ac:picMkLst>
            <pc:docMk/>
            <pc:sldMk cId="638772165" sldId="2147377389"/>
            <ac:picMk id="4" creationId="{212EBF00-65E9-9AC0-BF18-864E16AAA649}"/>
          </ac:picMkLst>
        </pc:picChg>
        <pc:picChg chg="add mod">
          <ac:chgData name="phusit dontree" userId="61dfe8794991bebc" providerId="LiveId" clId="{7D291F35-182F-498B-9C91-CF0A5639BDD5}" dt="2025-11-06T14:35:37.133" v="22" actId="14100"/>
          <ac:picMkLst>
            <pc:docMk/>
            <pc:sldMk cId="638772165" sldId="2147377389"/>
            <ac:picMk id="6" creationId="{0F5EC6DF-2C1D-B1D6-860D-2C927EAE6944}"/>
          </ac:picMkLst>
        </pc:picChg>
        <pc:picChg chg="add mod">
          <ac:chgData name="phusit dontree" userId="61dfe8794991bebc" providerId="LiveId" clId="{7D291F35-182F-498B-9C91-CF0A5639BDD5}" dt="2025-11-06T14:35:42.919" v="24" actId="1076"/>
          <ac:picMkLst>
            <pc:docMk/>
            <pc:sldMk cId="638772165" sldId="2147377389"/>
            <ac:picMk id="8" creationId="{76C75F80-AF33-7978-4412-3EC0C6AA12A9}"/>
          </ac:picMkLst>
        </pc:picChg>
      </pc:sldChg>
      <pc:sldChg chg="addSp modSp new mod ord">
        <pc:chgData name="phusit dontree" userId="61dfe8794991bebc" providerId="LiveId" clId="{7D291F35-182F-498B-9C91-CF0A5639BDD5}" dt="2025-11-06T15:12:32.942" v="63"/>
        <pc:sldMkLst>
          <pc:docMk/>
          <pc:sldMk cId="4029495161" sldId="2147377390"/>
        </pc:sldMkLst>
        <pc:picChg chg="add mod">
          <ac:chgData name="phusit dontree" userId="61dfe8794991bebc" providerId="LiveId" clId="{7D291F35-182F-498B-9C91-CF0A5639BDD5}" dt="2025-11-06T14:36:40.455" v="27" actId="1076"/>
          <ac:picMkLst>
            <pc:docMk/>
            <pc:sldMk cId="4029495161" sldId="2147377390"/>
            <ac:picMk id="4" creationId="{B169EC40-41C3-6ACC-616C-F8C8E1A62ACE}"/>
          </ac:picMkLst>
        </pc:picChg>
        <pc:picChg chg="add mod">
          <ac:chgData name="phusit dontree" userId="61dfe8794991bebc" providerId="LiveId" clId="{7D291F35-182F-498B-9C91-CF0A5639BDD5}" dt="2025-11-06T14:37:03.379" v="29" actId="1076"/>
          <ac:picMkLst>
            <pc:docMk/>
            <pc:sldMk cId="4029495161" sldId="2147377390"/>
            <ac:picMk id="6" creationId="{B34CBCE8-B6B0-2A79-FCBC-9B80FABC9977}"/>
          </ac:picMkLst>
        </pc:picChg>
      </pc:sldChg>
      <pc:sldChg chg="addSp modSp new mod">
        <pc:chgData name="phusit dontree" userId="61dfe8794991bebc" providerId="LiveId" clId="{7D291F35-182F-498B-9C91-CF0A5639BDD5}" dt="2025-11-06T15:15:58.961" v="79" actId="14100"/>
        <pc:sldMkLst>
          <pc:docMk/>
          <pc:sldMk cId="50118042" sldId="2147377391"/>
        </pc:sldMkLst>
        <pc:picChg chg="add mod">
          <ac:chgData name="phusit dontree" userId="61dfe8794991bebc" providerId="LiveId" clId="{7D291F35-182F-498B-9C91-CF0A5639BDD5}" dt="2025-11-06T15:15:52.391" v="76" actId="14100"/>
          <ac:picMkLst>
            <pc:docMk/>
            <pc:sldMk cId="50118042" sldId="2147377391"/>
            <ac:picMk id="4" creationId="{C838E8E6-10A5-6D43-7D51-93986300FD15}"/>
          </ac:picMkLst>
        </pc:picChg>
        <pc:picChg chg="add mod">
          <ac:chgData name="phusit dontree" userId="61dfe8794991bebc" providerId="LiveId" clId="{7D291F35-182F-498B-9C91-CF0A5639BDD5}" dt="2025-11-06T15:15:56.179" v="78" actId="1076"/>
          <ac:picMkLst>
            <pc:docMk/>
            <pc:sldMk cId="50118042" sldId="2147377391"/>
            <ac:picMk id="6" creationId="{8006E7C4-098B-2200-AF64-EF4C2BC3DB80}"/>
          </ac:picMkLst>
        </pc:picChg>
        <pc:picChg chg="add mod">
          <ac:chgData name="phusit dontree" userId="61dfe8794991bebc" providerId="LiveId" clId="{7D291F35-182F-498B-9C91-CF0A5639BDD5}" dt="2025-11-06T15:15:58.961" v="79" actId="14100"/>
          <ac:picMkLst>
            <pc:docMk/>
            <pc:sldMk cId="50118042" sldId="2147377391"/>
            <ac:picMk id="8" creationId="{5C53F8BD-254B-477C-9185-C139CB5BAE5E}"/>
          </ac:picMkLst>
        </pc:picChg>
      </pc:sldChg>
      <pc:sldChg chg="addSp delSp modSp new mod">
        <pc:chgData name="phusit dontree" userId="61dfe8794991bebc" providerId="LiveId" clId="{7D291F35-182F-498B-9C91-CF0A5639BDD5}" dt="2025-11-06T15:58:37.407" v="121" actId="14100"/>
        <pc:sldMkLst>
          <pc:docMk/>
          <pc:sldMk cId="1876177511" sldId="2147377392"/>
        </pc:sldMkLst>
        <pc:picChg chg="add del mod">
          <ac:chgData name="phusit dontree" userId="61dfe8794991bebc" providerId="LiveId" clId="{7D291F35-182F-498B-9C91-CF0A5639BDD5}" dt="2025-11-06T15:56:05.729" v="105" actId="478"/>
          <ac:picMkLst>
            <pc:docMk/>
            <pc:sldMk cId="1876177511" sldId="2147377392"/>
            <ac:picMk id="3" creationId="{24AEAD7B-FE3C-2BCF-7C1A-DC7E705B0CA7}"/>
          </ac:picMkLst>
        </pc:picChg>
        <pc:picChg chg="add mod">
          <ac:chgData name="phusit dontree" userId="61dfe8794991bebc" providerId="LiveId" clId="{7D291F35-182F-498B-9C91-CF0A5639BDD5}" dt="2025-11-06T15:57:57.773" v="114" actId="1076"/>
          <ac:picMkLst>
            <pc:docMk/>
            <pc:sldMk cId="1876177511" sldId="2147377392"/>
            <ac:picMk id="5" creationId="{BC99BAA7-C16C-F86D-857A-266D97A8765C}"/>
          </ac:picMkLst>
        </pc:picChg>
        <pc:picChg chg="add mod">
          <ac:chgData name="phusit dontree" userId="61dfe8794991bebc" providerId="LiveId" clId="{7D291F35-182F-498B-9C91-CF0A5639BDD5}" dt="2025-11-06T15:57:59.950" v="115" actId="1076"/>
          <ac:picMkLst>
            <pc:docMk/>
            <pc:sldMk cId="1876177511" sldId="2147377392"/>
            <ac:picMk id="7" creationId="{AEC5873A-3A36-24B2-D9F1-6F57F249333E}"/>
          </ac:picMkLst>
        </pc:picChg>
        <pc:picChg chg="add mod">
          <ac:chgData name="phusit dontree" userId="61dfe8794991bebc" providerId="LiveId" clId="{7D291F35-182F-498B-9C91-CF0A5639BDD5}" dt="2025-11-06T15:58:01.564" v="116" actId="1076"/>
          <ac:picMkLst>
            <pc:docMk/>
            <pc:sldMk cId="1876177511" sldId="2147377392"/>
            <ac:picMk id="9" creationId="{B1EA1C69-8374-0450-3DE9-1D3183C0A9E3}"/>
          </ac:picMkLst>
        </pc:picChg>
        <pc:picChg chg="add mod">
          <ac:chgData name="phusit dontree" userId="61dfe8794991bebc" providerId="LiveId" clId="{7D291F35-182F-498B-9C91-CF0A5639BDD5}" dt="2025-11-06T15:58:37.407" v="121" actId="14100"/>
          <ac:picMkLst>
            <pc:docMk/>
            <pc:sldMk cId="1876177511" sldId="2147377392"/>
            <ac:picMk id="11" creationId="{99A277C4-BB46-FCF0-B084-4516B483AC0E}"/>
          </ac:picMkLst>
        </pc:picChg>
        <pc:picChg chg="add del mod">
          <ac:chgData name="phusit dontree" userId="61dfe8794991bebc" providerId="LiveId" clId="{7D291F35-182F-498B-9C91-CF0A5639BDD5}" dt="2025-11-06T15:55:59.370" v="103" actId="478"/>
          <ac:picMkLst>
            <pc:docMk/>
            <pc:sldMk cId="1876177511" sldId="2147377392"/>
            <ac:picMk id="1026" creationId="{648D42D4-A222-F241-FD9F-11592A008E93}"/>
          </ac:picMkLst>
        </pc:picChg>
      </pc:sldChg>
      <pc:sldChg chg="addSp modSp new mod">
        <pc:chgData name="phusit dontree" userId="61dfe8794991bebc" providerId="LiveId" clId="{7D291F35-182F-498B-9C91-CF0A5639BDD5}" dt="2025-11-06T15:59:14.489" v="130" actId="1076"/>
        <pc:sldMkLst>
          <pc:docMk/>
          <pc:sldMk cId="104754659" sldId="2147377393"/>
        </pc:sldMkLst>
        <pc:spChg chg="add mod">
          <ac:chgData name="phusit dontree" userId="61dfe8794991bebc" providerId="LiveId" clId="{7D291F35-182F-498B-9C91-CF0A5639BDD5}" dt="2025-11-06T15:46:44.518" v="93" actId="2085"/>
          <ac:spMkLst>
            <pc:docMk/>
            <pc:sldMk cId="104754659" sldId="2147377393"/>
            <ac:spMk id="5" creationId="{392D176A-42EF-BCEA-C0E9-3C145BDF6A2B}"/>
          </ac:spMkLst>
        </pc:spChg>
        <pc:picChg chg="add mod">
          <ac:chgData name="phusit dontree" userId="61dfe8794991bebc" providerId="LiveId" clId="{7D291F35-182F-498B-9C91-CF0A5639BDD5}" dt="2025-11-06T15:59:12.985" v="129" actId="1076"/>
          <ac:picMkLst>
            <pc:docMk/>
            <pc:sldMk cId="104754659" sldId="2147377393"/>
            <ac:picMk id="4" creationId="{A89898F1-13A6-3816-3D19-668DB13BBC1B}"/>
          </ac:picMkLst>
        </pc:picChg>
        <pc:picChg chg="add mod">
          <ac:chgData name="phusit dontree" userId="61dfe8794991bebc" providerId="LiveId" clId="{7D291F35-182F-498B-9C91-CF0A5639BDD5}" dt="2025-11-06T15:59:14.489" v="130" actId="1076"/>
          <ac:picMkLst>
            <pc:docMk/>
            <pc:sldMk cId="104754659" sldId="2147377393"/>
            <ac:picMk id="6" creationId="{BB3C7631-1F62-BF3E-2BB6-F2526C0C9B6B}"/>
          </ac:picMkLst>
        </pc:picChg>
      </pc:sldChg>
      <pc:sldChg chg="addSp modSp new mod">
        <pc:chgData name="phusit dontree" userId="61dfe8794991bebc" providerId="LiveId" clId="{7D291F35-182F-498B-9C91-CF0A5639BDD5}" dt="2025-11-06T16:03:17.171" v="154" actId="1076"/>
        <pc:sldMkLst>
          <pc:docMk/>
          <pc:sldMk cId="3113423758" sldId="2147377394"/>
        </pc:sldMkLst>
        <pc:spChg chg="add mod">
          <ac:chgData name="phusit dontree" userId="61dfe8794991bebc" providerId="LiveId" clId="{7D291F35-182F-498B-9C91-CF0A5639BDD5}" dt="2025-11-06T16:03:08.663" v="150" actId="1076"/>
          <ac:spMkLst>
            <pc:docMk/>
            <pc:sldMk cId="3113423758" sldId="2147377394"/>
            <ac:spMk id="4" creationId="{F5FBA2E5-5511-BBBC-0AD4-14C509CC0559}"/>
          </ac:spMkLst>
        </pc:spChg>
        <pc:spChg chg="add mod">
          <ac:chgData name="phusit dontree" userId="61dfe8794991bebc" providerId="LiveId" clId="{7D291F35-182F-498B-9C91-CF0A5639BDD5}" dt="2025-11-06T16:03:17.171" v="154" actId="1076"/>
          <ac:spMkLst>
            <pc:docMk/>
            <pc:sldMk cId="3113423758" sldId="2147377394"/>
            <ac:spMk id="5" creationId="{10805EDE-2C3A-49CF-6EAD-68CDCBEE82C1}"/>
          </ac:spMkLst>
        </pc:spChg>
        <pc:picChg chg="add mod modCrop">
          <ac:chgData name="phusit dontree" userId="61dfe8794991bebc" providerId="LiveId" clId="{7D291F35-182F-498B-9C91-CF0A5639BDD5}" dt="2025-11-06T16:02:27.681" v="146" actId="14100"/>
          <ac:picMkLst>
            <pc:docMk/>
            <pc:sldMk cId="3113423758" sldId="2147377394"/>
            <ac:picMk id="3" creationId="{FA5D5CC1-3312-DEE1-7C0E-0DD2FC711E4C}"/>
          </ac:picMkLst>
        </pc:picChg>
        <pc:picChg chg="add mod">
          <ac:chgData name="phusit dontree" userId="61dfe8794991bebc" providerId="LiveId" clId="{7D291F35-182F-498B-9C91-CF0A5639BDD5}" dt="2025-11-06T16:02:24.484" v="145" actId="732"/>
          <ac:picMkLst>
            <pc:docMk/>
            <pc:sldMk cId="3113423758" sldId="2147377394"/>
            <ac:picMk id="2050" creationId="{F15D9AC9-4617-7510-4968-7EE9285758FE}"/>
          </ac:picMkLst>
        </pc:picChg>
      </pc:sldChg>
      <pc:sldMasterChg chg="del delSldLayout">
        <pc:chgData name="phusit dontree" userId="61dfe8794991bebc" providerId="LiveId" clId="{7D291F35-182F-498B-9C91-CF0A5639BDD5}" dt="2025-11-06T14:26:53.266" v="10" actId="47"/>
        <pc:sldMasterMkLst>
          <pc:docMk/>
          <pc:sldMasterMk cId="2490174629" sldId="2147483661"/>
        </pc:sldMasterMkLst>
        <pc:sldLayoutChg chg="del">
          <pc:chgData name="phusit dontree" userId="61dfe8794991bebc" providerId="LiveId" clId="{7D291F35-182F-498B-9C91-CF0A5639BDD5}" dt="2025-11-06T14:26:53.266" v="10" actId="47"/>
          <pc:sldLayoutMkLst>
            <pc:docMk/>
            <pc:sldMasterMk cId="2490174629" sldId="2147483661"/>
            <pc:sldLayoutMk cId="2028815171" sldId="2147483662"/>
          </pc:sldLayoutMkLst>
        </pc:sldLayoutChg>
        <pc:sldLayoutChg chg="del">
          <pc:chgData name="phusit dontree" userId="61dfe8794991bebc" providerId="LiveId" clId="{7D291F35-182F-498B-9C91-CF0A5639BDD5}" dt="2025-11-06T14:26:53.266" v="10" actId="47"/>
          <pc:sldLayoutMkLst>
            <pc:docMk/>
            <pc:sldMasterMk cId="2490174629" sldId="2147483661"/>
            <pc:sldLayoutMk cId="384309157" sldId="2147483663"/>
          </pc:sldLayoutMkLst>
        </pc:sldLayoutChg>
        <pc:sldLayoutChg chg="del">
          <pc:chgData name="phusit dontree" userId="61dfe8794991bebc" providerId="LiveId" clId="{7D291F35-182F-498B-9C91-CF0A5639BDD5}" dt="2025-11-06T14:26:53.266" v="10" actId="47"/>
          <pc:sldLayoutMkLst>
            <pc:docMk/>
            <pc:sldMasterMk cId="2490174629" sldId="2147483661"/>
            <pc:sldLayoutMk cId="2078834747" sldId="2147483664"/>
          </pc:sldLayoutMkLst>
        </pc:sldLayoutChg>
        <pc:sldLayoutChg chg="del">
          <pc:chgData name="phusit dontree" userId="61dfe8794991bebc" providerId="LiveId" clId="{7D291F35-182F-498B-9C91-CF0A5639BDD5}" dt="2025-11-06T14:26:53.266" v="10" actId="47"/>
          <pc:sldLayoutMkLst>
            <pc:docMk/>
            <pc:sldMasterMk cId="2490174629" sldId="2147483661"/>
            <pc:sldLayoutMk cId="3045472585" sldId="2147483665"/>
          </pc:sldLayoutMkLst>
        </pc:sldLayoutChg>
        <pc:sldLayoutChg chg="del">
          <pc:chgData name="phusit dontree" userId="61dfe8794991bebc" providerId="LiveId" clId="{7D291F35-182F-498B-9C91-CF0A5639BDD5}" dt="2025-11-06T14:26:53.266" v="10" actId="47"/>
          <pc:sldLayoutMkLst>
            <pc:docMk/>
            <pc:sldMasterMk cId="2490174629" sldId="2147483661"/>
            <pc:sldLayoutMk cId="3341137977" sldId="2147483666"/>
          </pc:sldLayoutMkLst>
        </pc:sldLayoutChg>
        <pc:sldLayoutChg chg="del">
          <pc:chgData name="phusit dontree" userId="61dfe8794991bebc" providerId="LiveId" clId="{7D291F35-182F-498B-9C91-CF0A5639BDD5}" dt="2025-11-06T14:26:53.266" v="10" actId="47"/>
          <pc:sldLayoutMkLst>
            <pc:docMk/>
            <pc:sldMasterMk cId="2490174629" sldId="2147483661"/>
            <pc:sldLayoutMk cId="1900434352" sldId="2147483667"/>
          </pc:sldLayoutMkLst>
        </pc:sldLayoutChg>
        <pc:sldLayoutChg chg="del">
          <pc:chgData name="phusit dontree" userId="61dfe8794991bebc" providerId="LiveId" clId="{7D291F35-182F-498B-9C91-CF0A5639BDD5}" dt="2025-11-06T14:26:53.266" v="10" actId="47"/>
          <pc:sldLayoutMkLst>
            <pc:docMk/>
            <pc:sldMasterMk cId="2490174629" sldId="2147483661"/>
            <pc:sldLayoutMk cId="3401580098" sldId="2147483668"/>
          </pc:sldLayoutMkLst>
        </pc:sldLayoutChg>
        <pc:sldLayoutChg chg="del">
          <pc:chgData name="phusit dontree" userId="61dfe8794991bebc" providerId="LiveId" clId="{7D291F35-182F-498B-9C91-CF0A5639BDD5}" dt="2025-11-06T14:26:53.266" v="10" actId="47"/>
          <pc:sldLayoutMkLst>
            <pc:docMk/>
            <pc:sldMasterMk cId="2490174629" sldId="2147483661"/>
            <pc:sldLayoutMk cId="1604867249" sldId="2147483669"/>
          </pc:sldLayoutMkLst>
        </pc:sldLayoutChg>
        <pc:sldLayoutChg chg="del">
          <pc:chgData name="phusit dontree" userId="61dfe8794991bebc" providerId="LiveId" clId="{7D291F35-182F-498B-9C91-CF0A5639BDD5}" dt="2025-11-06T14:26:53.266" v="10" actId="47"/>
          <pc:sldLayoutMkLst>
            <pc:docMk/>
            <pc:sldMasterMk cId="2490174629" sldId="2147483661"/>
            <pc:sldLayoutMk cId="3345109624" sldId="2147483670"/>
          </pc:sldLayoutMkLst>
        </pc:sldLayoutChg>
        <pc:sldLayoutChg chg="del">
          <pc:chgData name="phusit dontree" userId="61dfe8794991bebc" providerId="LiveId" clId="{7D291F35-182F-498B-9C91-CF0A5639BDD5}" dt="2025-11-06T14:26:53.266" v="10" actId="47"/>
          <pc:sldLayoutMkLst>
            <pc:docMk/>
            <pc:sldMasterMk cId="2490174629" sldId="2147483661"/>
            <pc:sldLayoutMk cId="3395111131" sldId="2147483671"/>
          </pc:sldLayoutMkLst>
        </pc:sldLayoutChg>
        <pc:sldLayoutChg chg="del">
          <pc:chgData name="phusit dontree" userId="61dfe8794991bebc" providerId="LiveId" clId="{7D291F35-182F-498B-9C91-CF0A5639BDD5}" dt="2025-11-06T14:26:53.266" v="10" actId="47"/>
          <pc:sldLayoutMkLst>
            <pc:docMk/>
            <pc:sldMasterMk cId="2490174629" sldId="2147483661"/>
            <pc:sldLayoutMk cId="69672969" sldId="2147483672"/>
          </pc:sldLayoutMkLst>
        </pc:sldLayoutChg>
      </pc:sldMasterChg>
    </pc:docChg>
  </pc:docChgLst>
  <pc:docChgLst>
    <pc:chgData name="Manit kham-uan" userId="d4c576fa20e411c7" providerId="LiveId" clId="{204E2413-7F69-46ED-A2B2-83522AC2B0B6}"/>
    <pc:docChg chg="undo custSel addSld delSld modSld">
      <pc:chgData name="Manit kham-uan" userId="d4c576fa20e411c7" providerId="LiveId" clId="{204E2413-7F69-46ED-A2B2-83522AC2B0B6}" dt="2025-11-04T15:17:10.813" v="1238" actId="20577"/>
      <pc:docMkLst>
        <pc:docMk/>
      </pc:docMkLst>
      <pc:sldChg chg="modSp mod">
        <pc:chgData name="Manit kham-uan" userId="d4c576fa20e411c7" providerId="LiveId" clId="{204E2413-7F69-46ED-A2B2-83522AC2B0B6}" dt="2025-11-04T15:11:43.453" v="1203" actId="20577"/>
        <pc:sldMkLst>
          <pc:docMk/>
          <pc:sldMk cId="3155495545" sldId="256"/>
        </pc:sldMkLst>
        <pc:spChg chg="mod">
          <ac:chgData name="Manit kham-uan" userId="d4c576fa20e411c7" providerId="LiveId" clId="{204E2413-7F69-46ED-A2B2-83522AC2B0B6}" dt="2025-11-04T13:28:06.454" v="32" actId="404"/>
          <ac:spMkLst>
            <pc:docMk/>
            <pc:sldMk cId="3155495545" sldId="256"/>
            <ac:spMk id="3" creationId="{DD683AFF-D960-1BA2-968D-8390084930B7}"/>
          </ac:spMkLst>
        </pc:spChg>
        <pc:spChg chg="mod">
          <ac:chgData name="Manit kham-uan" userId="d4c576fa20e411c7" providerId="LiveId" clId="{204E2413-7F69-46ED-A2B2-83522AC2B0B6}" dt="2025-11-04T15:11:43.453" v="1203" actId="20577"/>
          <ac:spMkLst>
            <pc:docMk/>
            <pc:sldMk cId="3155495545" sldId="256"/>
            <ac:spMk id="4" creationId="{B6F30744-DFB7-1DA1-21C3-1DC43091F798}"/>
          </ac:spMkLst>
        </pc:spChg>
      </pc:sldChg>
      <pc:sldChg chg="modSp add mod">
        <pc:chgData name="Manit kham-uan" userId="d4c576fa20e411c7" providerId="LiveId" clId="{204E2413-7F69-46ED-A2B2-83522AC2B0B6}" dt="2025-11-04T14:53:16.362" v="1125" actId="1076"/>
        <pc:sldMkLst>
          <pc:docMk/>
          <pc:sldMk cId="1098777082" sldId="258"/>
        </pc:sldMkLst>
        <pc:picChg chg="mod">
          <ac:chgData name="Manit kham-uan" userId="d4c576fa20e411c7" providerId="LiveId" clId="{204E2413-7F69-46ED-A2B2-83522AC2B0B6}" dt="2025-11-04T14:53:16.362" v="1125" actId="1076"/>
          <ac:picMkLst>
            <pc:docMk/>
            <pc:sldMk cId="1098777082" sldId="258"/>
            <ac:picMk id="3" creationId="{C8D9969E-2C5D-4757-B1CA-FDB570A6158E}"/>
          </ac:picMkLst>
        </pc:picChg>
      </pc:sldChg>
      <pc:sldChg chg="modSp add mod">
        <pc:chgData name="Manit kham-uan" userId="d4c576fa20e411c7" providerId="LiveId" clId="{204E2413-7F69-46ED-A2B2-83522AC2B0B6}" dt="2025-11-04T14:52:34.805" v="1116" actId="1076"/>
        <pc:sldMkLst>
          <pc:docMk/>
          <pc:sldMk cId="1289437778" sldId="259"/>
        </pc:sldMkLst>
        <pc:picChg chg="mod">
          <ac:chgData name="Manit kham-uan" userId="d4c576fa20e411c7" providerId="LiveId" clId="{204E2413-7F69-46ED-A2B2-83522AC2B0B6}" dt="2025-11-04T14:52:34.805" v="1116" actId="1076"/>
          <ac:picMkLst>
            <pc:docMk/>
            <pc:sldMk cId="1289437778" sldId="259"/>
            <ac:picMk id="3" creationId="{99EFD6B8-C9E1-4D2C-AA78-28F292797559}"/>
          </ac:picMkLst>
        </pc:picChg>
      </pc:sldChg>
      <pc:sldChg chg="modSp add mod">
        <pc:chgData name="Manit kham-uan" userId="d4c576fa20e411c7" providerId="LiveId" clId="{204E2413-7F69-46ED-A2B2-83522AC2B0B6}" dt="2025-11-04T14:52:57.807" v="1120" actId="1076"/>
        <pc:sldMkLst>
          <pc:docMk/>
          <pc:sldMk cId="1057220258" sldId="260"/>
        </pc:sldMkLst>
        <pc:picChg chg="mod">
          <ac:chgData name="Manit kham-uan" userId="d4c576fa20e411c7" providerId="LiveId" clId="{204E2413-7F69-46ED-A2B2-83522AC2B0B6}" dt="2025-11-04T14:52:57.807" v="1120" actId="1076"/>
          <ac:picMkLst>
            <pc:docMk/>
            <pc:sldMk cId="1057220258" sldId="260"/>
            <ac:picMk id="3" creationId="{D204C259-15FC-4A00-B625-49A29C83C737}"/>
          </ac:picMkLst>
        </pc:picChg>
      </pc:sldChg>
      <pc:sldChg chg="modSp add mod">
        <pc:chgData name="Manit kham-uan" userId="d4c576fa20e411c7" providerId="LiveId" clId="{204E2413-7F69-46ED-A2B2-83522AC2B0B6}" dt="2025-11-04T14:52:07.938" v="1112" actId="1076"/>
        <pc:sldMkLst>
          <pc:docMk/>
          <pc:sldMk cId="2782787353" sldId="261"/>
        </pc:sldMkLst>
        <pc:picChg chg="mod">
          <ac:chgData name="Manit kham-uan" userId="d4c576fa20e411c7" providerId="LiveId" clId="{204E2413-7F69-46ED-A2B2-83522AC2B0B6}" dt="2025-11-04T14:52:07.938" v="1112" actId="1076"/>
          <ac:picMkLst>
            <pc:docMk/>
            <pc:sldMk cId="2782787353" sldId="261"/>
            <ac:picMk id="3" creationId="{A46CBB20-24B8-42F3-AF2D-95B7B285278D}"/>
          </ac:picMkLst>
        </pc:picChg>
      </pc:sldChg>
      <pc:sldChg chg="modSp add mod">
        <pc:chgData name="Manit kham-uan" userId="d4c576fa20e411c7" providerId="LiveId" clId="{204E2413-7F69-46ED-A2B2-83522AC2B0B6}" dt="2025-11-04T14:52:20.066" v="1114" actId="1076"/>
        <pc:sldMkLst>
          <pc:docMk/>
          <pc:sldMk cId="313651167" sldId="262"/>
        </pc:sldMkLst>
        <pc:picChg chg="mod">
          <ac:chgData name="Manit kham-uan" userId="d4c576fa20e411c7" providerId="LiveId" clId="{204E2413-7F69-46ED-A2B2-83522AC2B0B6}" dt="2025-11-04T14:52:20.066" v="1114" actId="1076"/>
          <ac:picMkLst>
            <pc:docMk/>
            <pc:sldMk cId="313651167" sldId="262"/>
            <ac:picMk id="3" creationId="{45B5F535-937A-46F0-AA8B-0C783A4E739A}"/>
          </ac:picMkLst>
        </pc:picChg>
      </pc:sldChg>
      <pc:sldChg chg="modSp add mod">
        <pc:chgData name="Manit kham-uan" userId="d4c576fa20e411c7" providerId="LiveId" clId="{204E2413-7F69-46ED-A2B2-83522AC2B0B6}" dt="2025-11-04T14:49:52.509" v="1086" actId="14100"/>
        <pc:sldMkLst>
          <pc:docMk/>
          <pc:sldMk cId="1625427138" sldId="263"/>
        </pc:sldMkLst>
        <pc:picChg chg="mod">
          <ac:chgData name="Manit kham-uan" userId="d4c576fa20e411c7" providerId="LiveId" clId="{204E2413-7F69-46ED-A2B2-83522AC2B0B6}" dt="2025-11-04T14:49:52.509" v="1086" actId="14100"/>
          <ac:picMkLst>
            <pc:docMk/>
            <pc:sldMk cId="1625427138" sldId="263"/>
            <ac:picMk id="3" creationId="{5916E658-31A2-4B3F-8D28-C7133DC4267C}"/>
          </ac:picMkLst>
        </pc:picChg>
      </pc:sldChg>
      <pc:sldChg chg="modSp add mod">
        <pc:chgData name="Manit kham-uan" userId="d4c576fa20e411c7" providerId="LiveId" clId="{204E2413-7F69-46ED-A2B2-83522AC2B0B6}" dt="2025-11-04T14:50:27.127" v="1093" actId="1076"/>
        <pc:sldMkLst>
          <pc:docMk/>
          <pc:sldMk cId="3937744178" sldId="264"/>
        </pc:sldMkLst>
        <pc:picChg chg="mod">
          <ac:chgData name="Manit kham-uan" userId="d4c576fa20e411c7" providerId="LiveId" clId="{204E2413-7F69-46ED-A2B2-83522AC2B0B6}" dt="2025-11-04T14:50:27.127" v="1093" actId="1076"/>
          <ac:picMkLst>
            <pc:docMk/>
            <pc:sldMk cId="3937744178" sldId="264"/>
            <ac:picMk id="3" creationId="{590FC638-BE49-458D-B85B-C6EA843D4A4E}"/>
          </ac:picMkLst>
        </pc:picChg>
      </pc:sldChg>
      <pc:sldChg chg="modSp add mod">
        <pc:chgData name="Manit kham-uan" userId="d4c576fa20e411c7" providerId="LiveId" clId="{204E2413-7F69-46ED-A2B2-83522AC2B0B6}" dt="2025-11-04T14:50:41.690" v="1096" actId="14100"/>
        <pc:sldMkLst>
          <pc:docMk/>
          <pc:sldMk cId="1148722312" sldId="265"/>
        </pc:sldMkLst>
        <pc:picChg chg="mod">
          <ac:chgData name="Manit kham-uan" userId="d4c576fa20e411c7" providerId="LiveId" clId="{204E2413-7F69-46ED-A2B2-83522AC2B0B6}" dt="2025-11-04T14:50:41.690" v="1096" actId="14100"/>
          <ac:picMkLst>
            <pc:docMk/>
            <pc:sldMk cId="1148722312" sldId="265"/>
            <ac:picMk id="3" creationId="{5EF4CD4D-8521-4CAE-9582-335B0C76D185}"/>
          </ac:picMkLst>
        </pc:picChg>
      </pc:sldChg>
      <pc:sldChg chg="modSp add mod">
        <pc:chgData name="Manit kham-uan" userId="d4c576fa20e411c7" providerId="LiveId" clId="{204E2413-7F69-46ED-A2B2-83522AC2B0B6}" dt="2025-11-04T14:50:53.436" v="1098" actId="1076"/>
        <pc:sldMkLst>
          <pc:docMk/>
          <pc:sldMk cId="3336617434" sldId="266"/>
        </pc:sldMkLst>
        <pc:picChg chg="mod">
          <ac:chgData name="Manit kham-uan" userId="d4c576fa20e411c7" providerId="LiveId" clId="{204E2413-7F69-46ED-A2B2-83522AC2B0B6}" dt="2025-11-04T14:50:53.436" v="1098" actId="1076"/>
          <ac:picMkLst>
            <pc:docMk/>
            <pc:sldMk cId="3336617434" sldId="266"/>
            <ac:picMk id="3" creationId="{8E0D41DA-374B-4C7E-AB3F-709FE63FBCE8}"/>
          </ac:picMkLst>
        </pc:picChg>
      </pc:sldChg>
      <pc:sldChg chg="modSp add mod">
        <pc:chgData name="Manit kham-uan" userId="d4c576fa20e411c7" providerId="LiveId" clId="{204E2413-7F69-46ED-A2B2-83522AC2B0B6}" dt="2025-11-04T14:51:11.690" v="1102" actId="14100"/>
        <pc:sldMkLst>
          <pc:docMk/>
          <pc:sldMk cId="2436570155" sldId="267"/>
        </pc:sldMkLst>
        <pc:picChg chg="mod">
          <ac:chgData name="Manit kham-uan" userId="d4c576fa20e411c7" providerId="LiveId" clId="{204E2413-7F69-46ED-A2B2-83522AC2B0B6}" dt="2025-11-04T14:51:11.690" v="1102" actId="14100"/>
          <ac:picMkLst>
            <pc:docMk/>
            <pc:sldMk cId="2436570155" sldId="267"/>
            <ac:picMk id="3" creationId="{2C1AD5E2-6EE5-411C-BC46-4F7CCA8D0B98}"/>
          </ac:picMkLst>
        </pc:picChg>
      </pc:sldChg>
      <pc:sldChg chg="modSp mod">
        <pc:chgData name="Manit kham-uan" userId="d4c576fa20e411c7" providerId="LiveId" clId="{204E2413-7F69-46ED-A2B2-83522AC2B0B6}" dt="2025-11-04T13:32:37.436" v="178" actId="20577"/>
        <pc:sldMkLst>
          <pc:docMk/>
          <pc:sldMk cId="2675995015" sldId="268"/>
        </pc:sldMkLst>
        <pc:spChg chg="mod">
          <ac:chgData name="Manit kham-uan" userId="d4c576fa20e411c7" providerId="LiveId" clId="{204E2413-7F69-46ED-A2B2-83522AC2B0B6}" dt="2025-11-04T13:32:37.436" v="178" actId="20577"/>
          <ac:spMkLst>
            <pc:docMk/>
            <pc:sldMk cId="2675995015" sldId="268"/>
            <ac:spMk id="5" creationId="{736A5EB8-C10C-9ECA-CA5A-54F07DB46633}"/>
          </ac:spMkLst>
        </pc:spChg>
      </pc:sldChg>
      <pc:sldChg chg="modSp add mod">
        <pc:chgData name="Manit kham-uan" userId="d4c576fa20e411c7" providerId="LiveId" clId="{204E2413-7F69-46ED-A2B2-83522AC2B0B6}" dt="2025-11-04T14:51:59.873" v="1110" actId="1076"/>
        <pc:sldMkLst>
          <pc:docMk/>
          <pc:sldMk cId="992422646" sldId="270"/>
        </pc:sldMkLst>
        <pc:picChg chg="mod">
          <ac:chgData name="Manit kham-uan" userId="d4c576fa20e411c7" providerId="LiveId" clId="{204E2413-7F69-46ED-A2B2-83522AC2B0B6}" dt="2025-11-04T14:51:59.873" v="1110" actId="1076"/>
          <ac:picMkLst>
            <pc:docMk/>
            <pc:sldMk cId="992422646" sldId="270"/>
            <ac:picMk id="3" creationId="{5CEF5316-3411-4A15-8834-276ACBC64C60}"/>
          </ac:picMkLst>
        </pc:picChg>
      </pc:sldChg>
      <pc:sldChg chg="modSp add mod">
        <pc:chgData name="Manit kham-uan" userId="d4c576fa20e411c7" providerId="LiveId" clId="{204E2413-7F69-46ED-A2B2-83522AC2B0B6}" dt="2025-11-04T14:49:30.142" v="1080" actId="1076"/>
        <pc:sldMkLst>
          <pc:docMk/>
          <pc:sldMk cId="2682184943" sldId="271"/>
        </pc:sldMkLst>
        <pc:picChg chg="mod">
          <ac:chgData name="Manit kham-uan" userId="d4c576fa20e411c7" providerId="LiveId" clId="{204E2413-7F69-46ED-A2B2-83522AC2B0B6}" dt="2025-11-04T14:49:30.142" v="1080" actId="1076"/>
          <ac:picMkLst>
            <pc:docMk/>
            <pc:sldMk cId="2682184943" sldId="271"/>
            <ac:picMk id="3" creationId="{28E001D1-0365-4199-A079-5050CE29A546}"/>
          </ac:picMkLst>
        </pc:picChg>
      </pc:sldChg>
      <pc:sldChg chg="modSp mod">
        <pc:chgData name="Manit kham-uan" userId="d4c576fa20e411c7" providerId="LiveId" clId="{204E2413-7F69-46ED-A2B2-83522AC2B0B6}" dt="2025-11-04T15:16:16.559" v="1236" actId="20577"/>
        <pc:sldMkLst>
          <pc:docMk/>
          <pc:sldMk cId="4167984927" sldId="272"/>
        </pc:sldMkLst>
        <pc:spChg chg="mod">
          <ac:chgData name="Manit kham-uan" userId="d4c576fa20e411c7" providerId="LiveId" clId="{204E2413-7F69-46ED-A2B2-83522AC2B0B6}" dt="2025-11-04T15:16:16.559" v="1236" actId="20577"/>
          <ac:spMkLst>
            <pc:docMk/>
            <pc:sldMk cId="4167984927" sldId="272"/>
            <ac:spMk id="5" creationId="{67D4394C-9D12-0F9A-5CCE-CDA4815D54C4}"/>
          </ac:spMkLst>
        </pc:spChg>
      </pc:sldChg>
      <pc:sldChg chg="addSp modSp mod">
        <pc:chgData name="Manit kham-uan" userId="d4c576fa20e411c7" providerId="LiveId" clId="{204E2413-7F69-46ED-A2B2-83522AC2B0B6}" dt="2025-11-04T13:29:20.716" v="54" actId="1038"/>
        <pc:sldMkLst>
          <pc:docMk/>
          <pc:sldMk cId="2250883394" sldId="344"/>
        </pc:sldMkLst>
        <pc:spChg chg="mod">
          <ac:chgData name="Manit kham-uan" userId="d4c576fa20e411c7" providerId="LiveId" clId="{204E2413-7F69-46ED-A2B2-83522AC2B0B6}" dt="2025-11-04T13:29:20.716" v="54" actId="1038"/>
          <ac:spMkLst>
            <pc:docMk/>
            <pc:sldMk cId="2250883394" sldId="344"/>
            <ac:spMk id="4" creationId="{62354824-C7E9-415F-0664-244932439401}"/>
          </ac:spMkLst>
        </pc:spChg>
        <pc:grpChg chg="mod">
          <ac:chgData name="Manit kham-uan" userId="d4c576fa20e411c7" providerId="LiveId" clId="{204E2413-7F69-46ED-A2B2-83522AC2B0B6}" dt="2025-11-04T13:29:20.716" v="54" actId="1038"/>
          <ac:grpSpMkLst>
            <pc:docMk/>
            <pc:sldMk cId="2250883394" sldId="344"/>
            <ac:grpSpMk id="17" creationId="{89A316A5-67BC-3745-6132-96F8EAE0333E}"/>
          </ac:grpSpMkLst>
        </pc:grpChg>
        <pc:picChg chg="add mod">
          <ac:chgData name="Manit kham-uan" userId="d4c576fa20e411c7" providerId="LiveId" clId="{204E2413-7F69-46ED-A2B2-83522AC2B0B6}" dt="2025-11-04T13:29:20.716" v="54" actId="1038"/>
          <ac:picMkLst>
            <pc:docMk/>
            <pc:sldMk cId="2250883394" sldId="344"/>
            <ac:picMk id="2" creationId="{A0E079A6-7BD7-FEF9-E6CE-2BDC275490BA}"/>
          </ac:picMkLst>
        </pc:picChg>
      </pc:sldChg>
      <pc:sldChg chg="addSp delSp modSp add mod">
        <pc:chgData name="Manit kham-uan" userId="d4c576fa20e411c7" providerId="LiveId" clId="{204E2413-7F69-46ED-A2B2-83522AC2B0B6}" dt="2025-11-04T13:37:41.989" v="253" actId="478"/>
        <pc:sldMkLst>
          <pc:docMk/>
          <pc:sldMk cId="0" sldId="664"/>
        </pc:sldMkLst>
        <pc:spChg chg="add mod">
          <ac:chgData name="Manit kham-uan" userId="d4c576fa20e411c7" providerId="LiveId" clId="{204E2413-7F69-46ED-A2B2-83522AC2B0B6}" dt="2025-11-04T13:37:38.823" v="252" actId="404"/>
          <ac:spMkLst>
            <pc:docMk/>
            <pc:sldMk cId="0" sldId="664"/>
            <ac:spMk id="3" creationId="{396275DC-498B-0D5D-9FEE-E52CE03DC316}"/>
          </ac:spMkLst>
        </pc:spChg>
      </pc:sldChg>
      <pc:sldChg chg="addSp delSp modSp add mod">
        <pc:chgData name="Manit kham-uan" userId="d4c576fa20e411c7" providerId="LiveId" clId="{204E2413-7F69-46ED-A2B2-83522AC2B0B6}" dt="2025-11-04T13:53:51" v="411" actId="1038"/>
        <pc:sldMkLst>
          <pc:docMk/>
          <pc:sldMk cId="540657382" sldId="670"/>
        </pc:sldMkLst>
        <pc:spChg chg="add mod">
          <ac:chgData name="Manit kham-uan" userId="d4c576fa20e411c7" providerId="LiveId" clId="{204E2413-7F69-46ED-A2B2-83522AC2B0B6}" dt="2025-11-04T13:53:32.598" v="405" actId="1035"/>
          <ac:spMkLst>
            <pc:docMk/>
            <pc:sldMk cId="540657382" sldId="670"/>
            <ac:spMk id="2" creationId="{DF86FF1F-F50C-78B8-B4A5-10372BAD232F}"/>
          </ac:spMkLst>
        </pc:spChg>
        <pc:spChg chg="mod">
          <ac:chgData name="Manit kham-uan" userId="d4c576fa20e411c7" providerId="LiveId" clId="{204E2413-7F69-46ED-A2B2-83522AC2B0B6}" dt="2025-11-04T13:53:51" v="411" actId="1038"/>
          <ac:spMkLst>
            <pc:docMk/>
            <pc:sldMk cId="540657382" sldId="670"/>
            <ac:spMk id="4" creationId="{00000000-0000-0000-0000-000000000000}"/>
          </ac:spMkLst>
        </pc:spChg>
      </pc:sldChg>
      <pc:sldChg chg="addSp delSp modSp add mod">
        <pc:chgData name="Manit kham-uan" userId="d4c576fa20e411c7" providerId="LiveId" clId="{204E2413-7F69-46ED-A2B2-83522AC2B0B6}" dt="2025-11-04T13:54:17.772" v="413"/>
        <pc:sldMkLst>
          <pc:docMk/>
          <pc:sldMk cId="2491382592" sldId="671"/>
        </pc:sldMkLst>
        <pc:spChg chg="add mod">
          <ac:chgData name="Manit kham-uan" userId="d4c576fa20e411c7" providerId="LiveId" clId="{204E2413-7F69-46ED-A2B2-83522AC2B0B6}" dt="2025-11-04T13:54:17.772" v="413"/>
          <ac:spMkLst>
            <pc:docMk/>
            <pc:sldMk cId="2491382592" sldId="671"/>
            <ac:spMk id="3" creationId="{20B05088-24AF-2E1A-D54A-FAEBD78D3A21}"/>
          </ac:spMkLst>
        </pc:spChg>
      </pc:sldChg>
      <pc:sldChg chg="addSp delSp modSp add mod">
        <pc:chgData name="Manit kham-uan" userId="d4c576fa20e411c7" providerId="LiveId" clId="{204E2413-7F69-46ED-A2B2-83522AC2B0B6}" dt="2025-11-04T13:55:05.627" v="424" actId="1038"/>
        <pc:sldMkLst>
          <pc:docMk/>
          <pc:sldMk cId="3620968719" sldId="672"/>
        </pc:sldMkLst>
        <pc:spChg chg="add mod">
          <ac:chgData name="Manit kham-uan" userId="d4c576fa20e411c7" providerId="LiveId" clId="{204E2413-7F69-46ED-A2B2-83522AC2B0B6}" dt="2025-11-04T13:54:50.781" v="416"/>
          <ac:spMkLst>
            <pc:docMk/>
            <pc:sldMk cId="3620968719" sldId="672"/>
            <ac:spMk id="5" creationId="{7E3E559C-0B25-FFA7-A52A-26769C19DA98}"/>
          </ac:spMkLst>
        </pc:spChg>
        <pc:spChg chg="mod">
          <ac:chgData name="Manit kham-uan" userId="d4c576fa20e411c7" providerId="LiveId" clId="{204E2413-7F69-46ED-A2B2-83522AC2B0B6}" dt="2025-11-04T13:55:05.627" v="424" actId="1038"/>
          <ac:spMkLst>
            <pc:docMk/>
            <pc:sldMk cId="3620968719" sldId="672"/>
            <ac:spMk id="7" creationId="{00000000-0000-0000-0000-000000000000}"/>
          </ac:spMkLst>
        </pc:spChg>
      </pc:sldChg>
      <pc:sldChg chg="addSp delSp modSp add mod">
        <pc:chgData name="Manit kham-uan" userId="d4c576fa20e411c7" providerId="LiveId" clId="{204E2413-7F69-46ED-A2B2-83522AC2B0B6}" dt="2025-11-04T13:56:00.042" v="455" actId="1037"/>
        <pc:sldMkLst>
          <pc:docMk/>
          <pc:sldMk cId="4219665143" sldId="673"/>
        </pc:sldMkLst>
        <pc:spChg chg="add mod">
          <ac:chgData name="Manit kham-uan" userId="d4c576fa20e411c7" providerId="LiveId" clId="{204E2413-7F69-46ED-A2B2-83522AC2B0B6}" dt="2025-11-04T13:55:47.905" v="438"/>
          <ac:spMkLst>
            <pc:docMk/>
            <pc:sldMk cId="4219665143" sldId="673"/>
            <ac:spMk id="3" creationId="{2E3A2336-7567-5CAD-9E92-4EC6EBC264F9}"/>
          </ac:spMkLst>
        </pc:spChg>
        <pc:spChg chg="mod">
          <ac:chgData name="Manit kham-uan" userId="d4c576fa20e411c7" providerId="LiveId" clId="{204E2413-7F69-46ED-A2B2-83522AC2B0B6}" dt="2025-11-04T13:56:00.042" v="455" actId="1037"/>
          <ac:spMkLst>
            <pc:docMk/>
            <pc:sldMk cId="4219665143" sldId="673"/>
            <ac:spMk id="4" creationId="{00000000-0000-0000-0000-000000000000}"/>
          </ac:spMkLst>
        </pc:spChg>
        <pc:spChg chg="mod">
          <ac:chgData name="Manit kham-uan" userId="d4c576fa20e411c7" providerId="LiveId" clId="{204E2413-7F69-46ED-A2B2-83522AC2B0B6}" dt="2025-11-04T13:56:00.042" v="455" actId="1037"/>
          <ac:spMkLst>
            <pc:docMk/>
            <pc:sldMk cId="4219665143" sldId="673"/>
            <ac:spMk id="7" creationId="{00000000-0000-0000-0000-000000000000}"/>
          </ac:spMkLst>
        </pc:spChg>
        <pc:spChg chg="mod">
          <ac:chgData name="Manit kham-uan" userId="d4c576fa20e411c7" providerId="LiveId" clId="{204E2413-7F69-46ED-A2B2-83522AC2B0B6}" dt="2025-11-04T13:56:00.042" v="455" actId="1037"/>
          <ac:spMkLst>
            <pc:docMk/>
            <pc:sldMk cId="4219665143" sldId="673"/>
            <ac:spMk id="11" creationId="{00000000-0000-0000-0000-000000000000}"/>
          </ac:spMkLst>
        </pc:spChg>
      </pc:sldChg>
      <pc:sldChg chg="addSp delSp modSp add mod">
        <pc:chgData name="Manit kham-uan" userId="d4c576fa20e411c7" providerId="LiveId" clId="{204E2413-7F69-46ED-A2B2-83522AC2B0B6}" dt="2025-11-04T13:56:45.672" v="483" actId="1038"/>
        <pc:sldMkLst>
          <pc:docMk/>
          <pc:sldMk cId="3520166580" sldId="674"/>
        </pc:sldMkLst>
        <pc:spChg chg="mod">
          <ac:chgData name="Manit kham-uan" userId="d4c576fa20e411c7" providerId="LiveId" clId="{204E2413-7F69-46ED-A2B2-83522AC2B0B6}" dt="2025-11-04T13:56:45.672" v="483" actId="1038"/>
          <ac:spMkLst>
            <pc:docMk/>
            <pc:sldMk cId="3520166580" sldId="674"/>
            <ac:spMk id="2" creationId="{7A31D65E-F479-DCED-89C3-32C564948443}"/>
          </ac:spMkLst>
        </pc:spChg>
        <pc:spChg chg="mod">
          <ac:chgData name="Manit kham-uan" userId="d4c576fa20e411c7" providerId="LiveId" clId="{204E2413-7F69-46ED-A2B2-83522AC2B0B6}" dt="2025-11-04T13:56:45.672" v="483" actId="1038"/>
          <ac:spMkLst>
            <pc:docMk/>
            <pc:sldMk cId="3520166580" sldId="674"/>
            <ac:spMk id="4" creationId="{00000000-0000-0000-0000-000000000000}"/>
          </ac:spMkLst>
        </pc:spChg>
        <pc:spChg chg="add mod">
          <ac:chgData name="Manit kham-uan" userId="d4c576fa20e411c7" providerId="LiveId" clId="{204E2413-7F69-46ED-A2B2-83522AC2B0B6}" dt="2025-11-04T13:56:32.195" v="457"/>
          <ac:spMkLst>
            <pc:docMk/>
            <pc:sldMk cId="3520166580" sldId="674"/>
            <ac:spMk id="5" creationId="{2E2D254B-9157-A626-EC20-40C3BDEB54CC}"/>
          </ac:spMkLst>
        </pc:spChg>
      </pc:sldChg>
      <pc:sldChg chg="addSp delSp modSp add mod">
        <pc:chgData name="Manit kham-uan" userId="d4c576fa20e411c7" providerId="LiveId" clId="{204E2413-7F69-46ED-A2B2-83522AC2B0B6}" dt="2025-11-04T13:57:55.741" v="527" actId="1076"/>
        <pc:sldMkLst>
          <pc:docMk/>
          <pc:sldMk cId="4200280868" sldId="675"/>
        </pc:sldMkLst>
        <pc:spChg chg="add mod">
          <ac:chgData name="Manit kham-uan" userId="d4c576fa20e411c7" providerId="LiveId" clId="{204E2413-7F69-46ED-A2B2-83522AC2B0B6}" dt="2025-11-04T13:57:18.878" v="486"/>
          <ac:spMkLst>
            <pc:docMk/>
            <pc:sldMk cId="4200280868" sldId="675"/>
            <ac:spMk id="3" creationId="{9E5F6FAC-78B0-3C1C-60CC-CCFE6DDEA269}"/>
          </ac:spMkLst>
        </pc:spChg>
        <pc:spChg chg="add del mod">
          <ac:chgData name="Manit kham-uan" userId="d4c576fa20e411c7" providerId="LiveId" clId="{204E2413-7F69-46ED-A2B2-83522AC2B0B6}" dt="2025-11-04T13:57:45.006" v="525" actId="478"/>
          <ac:spMkLst>
            <pc:docMk/>
            <pc:sldMk cId="4200280868" sldId="675"/>
            <ac:spMk id="4" creationId="{00000000-0000-0000-0000-000000000000}"/>
          </ac:spMkLst>
        </pc:spChg>
        <pc:spChg chg="add del mod">
          <ac:chgData name="Manit kham-uan" userId="d4c576fa20e411c7" providerId="LiveId" clId="{204E2413-7F69-46ED-A2B2-83522AC2B0B6}" dt="2025-11-04T13:57:45.006" v="525" actId="478"/>
          <ac:spMkLst>
            <pc:docMk/>
            <pc:sldMk cId="4200280868" sldId="675"/>
            <ac:spMk id="7" creationId="{00000000-0000-0000-0000-000000000000}"/>
          </ac:spMkLst>
        </pc:spChg>
        <pc:spChg chg="mod">
          <ac:chgData name="Manit kham-uan" userId="d4c576fa20e411c7" providerId="LiveId" clId="{204E2413-7F69-46ED-A2B2-83522AC2B0B6}" dt="2025-11-04T13:57:55.741" v="527" actId="1076"/>
          <ac:spMkLst>
            <pc:docMk/>
            <pc:sldMk cId="4200280868" sldId="675"/>
            <ac:spMk id="11" creationId="{00000000-0000-0000-0000-000000000000}"/>
          </ac:spMkLst>
        </pc:spChg>
      </pc:sldChg>
      <pc:sldChg chg="addSp delSp modSp add mod">
        <pc:chgData name="Manit kham-uan" userId="d4c576fa20e411c7" providerId="LiveId" clId="{204E2413-7F69-46ED-A2B2-83522AC2B0B6}" dt="2025-11-04T14:18:04.031" v="684" actId="1036"/>
        <pc:sldMkLst>
          <pc:docMk/>
          <pc:sldMk cId="0" sldId="2649"/>
        </pc:sldMkLst>
        <pc:spChg chg="add mod">
          <ac:chgData name="Manit kham-uan" userId="d4c576fa20e411c7" providerId="LiveId" clId="{204E2413-7F69-46ED-A2B2-83522AC2B0B6}" dt="2025-11-04T14:17:41.274" v="679"/>
          <ac:spMkLst>
            <pc:docMk/>
            <pc:sldMk cId="0" sldId="2649"/>
            <ac:spMk id="2" creationId="{41BFC0A1-23A5-68A0-1F73-B5C13F2653FF}"/>
          </ac:spMkLst>
        </pc:spChg>
        <pc:spChg chg="mod">
          <ac:chgData name="Manit kham-uan" userId="d4c576fa20e411c7" providerId="LiveId" clId="{204E2413-7F69-46ED-A2B2-83522AC2B0B6}" dt="2025-11-04T14:16:44.711" v="675" actId="1036"/>
          <ac:spMkLst>
            <pc:docMk/>
            <pc:sldMk cId="0" sldId="2649"/>
            <ac:spMk id="10" creationId="{4AD20934-AD04-29F1-87D8-099C5DF556AA}"/>
          </ac:spMkLst>
        </pc:spChg>
        <pc:spChg chg="mod">
          <ac:chgData name="Manit kham-uan" userId="d4c576fa20e411c7" providerId="LiveId" clId="{204E2413-7F69-46ED-A2B2-83522AC2B0B6}" dt="2025-11-04T14:18:04.031" v="684" actId="1036"/>
          <ac:spMkLst>
            <pc:docMk/>
            <pc:sldMk cId="0" sldId="2649"/>
            <ac:spMk id="13" creationId="{13BACBC7-E69E-C7CB-E628-3FA0FDA2DEDF}"/>
          </ac:spMkLst>
        </pc:spChg>
        <pc:picChg chg="mod">
          <ac:chgData name="Manit kham-uan" userId="d4c576fa20e411c7" providerId="LiveId" clId="{204E2413-7F69-46ED-A2B2-83522AC2B0B6}" dt="2025-11-04T14:16:44.711" v="675" actId="1036"/>
          <ac:picMkLst>
            <pc:docMk/>
            <pc:sldMk cId="0" sldId="2649"/>
            <ac:picMk id="4" creationId="{00000000-0000-0000-0000-000000000000}"/>
          </ac:picMkLst>
        </pc:picChg>
        <pc:picChg chg="mod">
          <ac:chgData name="Manit kham-uan" userId="d4c576fa20e411c7" providerId="LiveId" clId="{204E2413-7F69-46ED-A2B2-83522AC2B0B6}" dt="2025-11-04T14:16:44.711" v="675" actId="1036"/>
          <ac:picMkLst>
            <pc:docMk/>
            <pc:sldMk cId="0" sldId="2649"/>
            <ac:picMk id="2050" creationId="{B629CD63-2355-51B7-ED69-6EDD22CF1839}"/>
          </ac:picMkLst>
        </pc:picChg>
      </pc:sldChg>
      <pc:sldChg chg="addSp delSp modSp add mod">
        <pc:chgData name="Manit kham-uan" userId="d4c576fa20e411c7" providerId="LiveId" clId="{204E2413-7F69-46ED-A2B2-83522AC2B0B6}" dt="2025-11-04T14:34:23.496" v="860"/>
        <pc:sldMkLst>
          <pc:docMk/>
          <pc:sldMk cId="0" sldId="2654"/>
        </pc:sldMkLst>
        <pc:picChg chg="add">
          <ac:chgData name="Manit kham-uan" userId="d4c576fa20e411c7" providerId="LiveId" clId="{204E2413-7F69-46ED-A2B2-83522AC2B0B6}" dt="2025-11-04T14:34:23.496" v="860"/>
          <ac:picMkLst>
            <pc:docMk/>
            <pc:sldMk cId="0" sldId="2654"/>
            <ac:picMk id="5" creationId="{2F452845-86FC-1169-8408-961A641F9A70}"/>
          </ac:picMkLst>
        </pc:picChg>
      </pc:sldChg>
      <pc:sldChg chg="addSp delSp modSp add mod">
        <pc:chgData name="Manit kham-uan" userId="d4c576fa20e411c7" providerId="LiveId" clId="{204E2413-7F69-46ED-A2B2-83522AC2B0B6}" dt="2025-11-04T14:07:45.812" v="598" actId="179"/>
        <pc:sldMkLst>
          <pc:docMk/>
          <pc:sldMk cId="463440558" sldId="2662"/>
        </pc:sldMkLst>
        <pc:spChg chg="add mod">
          <ac:chgData name="Manit kham-uan" userId="d4c576fa20e411c7" providerId="LiveId" clId="{204E2413-7F69-46ED-A2B2-83522AC2B0B6}" dt="2025-11-04T14:06:19.806" v="560"/>
          <ac:spMkLst>
            <pc:docMk/>
            <pc:sldMk cId="463440558" sldId="2662"/>
            <ac:spMk id="2" creationId="{EFF82AD6-D782-5134-7911-DF635D495D22}"/>
          </ac:spMkLst>
        </pc:spChg>
        <pc:spChg chg="mod">
          <ac:chgData name="Manit kham-uan" userId="d4c576fa20e411c7" providerId="LiveId" clId="{204E2413-7F69-46ED-A2B2-83522AC2B0B6}" dt="2025-11-04T14:07:45.812" v="598" actId="179"/>
          <ac:spMkLst>
            <pc:docMk/>
            <pc:sldMk cId="463440558" sldId="2662"/>
            <ac:spMk id="17" creationId="{00000000-0000-0000-0000-000000000000}"/>
          </ac:spMkLst>
        </pc:spChg>
      </pc:sldChg>
      <pc:sldChg chg="addSp delSp modSp add mod">
        <pc:chgData name="Manit kham-uan" userId="d4c576fa20e411c7" providerId="LiveId" clId="{204E2413-7F69-46ED-A2B2-83522AC2B0B6}" dt="2025-11-04T13:36:45.891" v="245" actId="20577"/>
        <pc:sldMkLst>
          <pc:docMk/>
          <pc:sldMk cId="473550389" sldId="2676"/>
        </pc:sldMkLst>
        <pc:spChg chg="mod">
          <ac:chgData name="Manit kham-uan" userId="d4c576fa20e411c7" providerId="LiveId" clId="{204E2413-7F69-46ED-A2B2-83522AC2B0B6}" dt="2025-11-04T13:36:45.891" v="245" actId="20577"/>
          <ac:spMkLst>
            <pc:docMk/>
            <pc:sldMk cId="473550389" sldId="2676"/>
            <ac:spMk id="2" creationId="{C26B6803-2EEB-4B69-3088-58C736CDA725}"/>
          </ac:spMkLst>
        </pc:spChg>
        <pc:spChg chg="add mod">
          <ac:chgData name="Manit kham-uan" userId="d4c576fa20e411c7" providerId="LiveId" clId="{204E2413-7F69-46ED-A2B2-83522AC2B0B6}" dt="2025-11-04T13:36:05.186" v="204"/>
          <ac:spMkLst>
            <pc:docMk/>
            <pc:sldMk cId="473550389" sldId="2676"/>
            <ac:spMk id="10" creationId="{2412395F-631E-4BB5-A06C-B373637EA87E}"/>
          </ac:spMkLst>
        </pc:spChg>
      </pc:sldChg>
      <pc:sldChg chg="addSp delSp modSp add mod">
        <pc:chgData name="Manit kham-uan" userId="d4c576fa20e411c7" providerId="LiveId" clId="{204E2413-7F69-46ED-A2B2-83522AC2B0B6}" dt="2025-11-04T14:02:12.749" v="548" actId="14100"/>
        <pc:sldMkLst>
          <pc:docMk/>
          <pc:sldMk cId="1416893969" sldId="2679"/>
        </pc:sldMkLst>
        <pc:spChg chg="mod">
          <ac:chgData name="Manit kham-uan" userId="d4c576fa20e411c7" providerId="LiveId" clId="{204E2413-7F69-46ED-A2B2-83522AC2B0B6}" dt="2025-11-04T14:01:43.895" v="546" actId="1076"/>
          <ac:spMkLst>
            <pc:docMk/>
            <pc:sldMk cId="1416893969" sldId="2679"/>
            <ac:spMk id="9" creationId="{8C61FA26-C0C7-B0E8-446E-13142B9AB84D}"/>
          </ac:spMkLst>
        </pc:spChg>
        <pc:spChg chg="add mod">
          <ac:chgData name="Manit kham-uan" userId="d4c576fa20e411c7" providerId="LiveId" clId="{204E2413-7F69-46ED-A2B2-83522AC2B0B6}" dt="2025-11-04T13:59:28.384" v="542" actId="404"/>
          <ac:spMkLst>
            <pc:docMk/>
            <pc:sldMk cId="1416893969" sldId="2679"/>
            <ac:spMk id="12" creationId="{83E1ECC9-7A30-833E-2FFC-50898AF4FBD7}"/>
          </ac:spMkLst>
        </pc:spChg>
        <pc:picChg chg="mod modCrop">
          <ac:chgData name="Manit kham-uan" userId="d4c576fa20e411c7" providerId="LiveId" clId="{204E2413-7F69-46ED-A2B2-83522AC2B0B6}" dt="2025-11-04T14:02:02.082" v="547" actId="732"/>
          <ac:picMkLst>
            <pc:docMk/>
            <pc:sldMk cId="1416893969" sldId="2679"/>
            <ac:picMk id="4" creationId="{EC394172-9B2A-7FDC-D75B-228F378E1BFF}"/>
          </ac:picMkLst>
        </pc:picChg>
        <pc:cxnChg chg="mod">
          <ac:chgData name="Manit kham-uan" userId="d4c576fa20e411c7" providerId="LiveId" clId="{204E2413-7F69-46ED-A2B2-83522AC2B0B6}" dt="2025-11-04T14:02:12.749" v="548" actId="14100"/>
          <ac:cxnSpMkLst>
            <pc:docMk/>
            <pc:sldMk cId="1416893969" sldId="2679"/>
            <ac:cxnSpMk id="7" creationId="{FED8E818-C949-8D8F-4B34-508143D9C8A3}"/>
          </ac:cxnSpMkLst>
        </pc:cxnChg>
      </pc:sldChg>
      <pc:sldChg chg="addSp delSp modSp add mod">
        <pc:chgData name="Manit kham-uan" userId="d4c576fa20e411c7" providerId="LiveId" clId="{204E2413-7F69-46ED-A2B2-83522AC2B0B6}" dt="2025-11-04T14:22:35.163" v="791" actId="1035"/>
        <pc:sldMkLst>
          <pc:docMk/>
          <pc:sldMk cId="1493585981" sldId="2692"/>
        </pc:sldMkLst>
        <pc:spChg chg="add mod">
          <ac:chgData name="Manit kham-uan" userId="d4c576fa20e411c7" providerId="LiveId" clId="{204E2413-7F69-46ED-A2B2-83522AC2B0B6}" dt="2025-11-04T14:22:35.163" v="791" actId="1035"/>
          <ac:spMkLst>
            <pc:docMk/>
            <pc:sldMk cId="1493585981" sldId="2692"/>
            <ac:spMk id="7" creationId="{7C35F982-EB0D-2FB1-AA01-B55974D7D94B}"/>
          </ac:spMkLst>
        </pc:spChg>
      </pc:sldChg>
      <pc:sldChg chg="addSp delSp modSp add mod">
        <pc:chgData name="Manit kham-uan" userId="d4c576fa20e411c7" providerId="LiveId" clId="{204E2413-7F69-46ED-A2B2-83522AC2B0B6}" dt="2025-11-04T14:20:35.734" v="765" actId="14100"/>
        <pc:sldMkLst>
          <pc:docMk/>
          <pc:sldMk cId="0" sldId="2693"/>
        </pc:sldMkLst>
        <pc:spChg chg="add mod">
          <ac:chgData name="Manit kham-uan" userId="d4c576fa20e411c7" providerId="LiveId" clId="{204E2413-7F69-46ED-A2B2-83522AC2B0B6}" dt="2025-11-04T14:19:14.453" v="732" actId="1036"/>
          <ac:spMkLst>
            <pc:docMk/>
            <pc:sldMk cId="0" sldId="2693"/>
            <ac:spMk id="2" creationId="{E645628E-5F21-A4CE-93B7-968EAF3BC6D7}"/>
          </ac:spMkLst>
        </pc:spChg>
        <pc:spChg chg="mod">
          <ac:chgData name="Manit kham-uan" userId="d4c576fa20e411c7" providerId="LiveId" clId="{204E2413-7F69-46ED-A2B2-83522AC2B0B6}" dt="2025-11-04T14:20:35.734" v="765" actId="14100"/>
          <ac:spMkLst>
            <pc:docMk/>
            <pc:sldMk cId="0" sldId="2693"/>
            <ac:spMk id="10" creationId="{4AD20934-AD04-29F1-87D8-099C5DF556AA}"/>
          </ac:spMkLst>
        </pc:spChg>
        <pc:picChg chg="mod">
          <ac:chgData name="Manit kham-uan" userId="d4c576fa20e411c7" providerId="LiveId" clId="{204E2413-7F69-46ED-A2B2-83522AC2B0B6}" dt="2025-11-04T14:19:48.200" v="760" actId="1035"/>
          <ac:picMkLst>
            <pc:docMk/>
            <pc:sldMk cId="0" sldId="2693"/>
            <ac:picMk id="9" creationId="{00000000-0000-0000-0000-000000000000}"/>
          </ac:picMkLst>
        </pc:picChg>
        <pc:picChg chg="mod">
          <ac:chgData name="Manit kham-uan" userId="d4c576fa20e411c7" providerId="LiveId" clId="{204E2413-7F69-46ED-A2B2-83522AC2B0B6}" dt="2025-11-04T14:19:53.464" v="761" actId="1076"/>
          <ac:picMkLst>
            <pc:docMk/>
            <pc:sldMk cId="0" sldId="2693"/>
            <ac:picMk id="11" creationId="{00000000-0000-0000-0000-000000000000}"/>
          </ac:picMkLst>
        </pc:picChg>
      </pc:sldChg>
      <pc:sldChg chg="modSp add mod">
        <pc:chgData name="Manit kham-uan" userId="d4c576fa20e411c7" providerId="LiveId" clId="{204E2413-7F69-46ED-A2B2-83522AC2B0B6}" dt="2025-11-04T14:45:50.856" v="1026" actId="1076"/>
        <pc:sldMkLst>
          <pc:docMk/>
          <pc:sldMk cId="3235994858" sldId="2695"/>
        </pc:sldMkLst>
        <pc:picChg chg="mod">
          <ac:chgData name="Manit kham-uan" userId="d4c576fa20e411c7" providerId="LiveId" clId="{204E2413-7F69-46ED-A2B2-83522AC2B0B6}" dt="2025-11-04T14:45:50.856" v="1026" actId="1076"/>
          <ac:picMkLst>
            <pc:docMk/>
            <pc:sldMk cId="3235994858" sldId="2695"/>
            <ac:picMk id="3" creationId="{6F754489-41D7-4D5E-97FB-4B4C36C59663}"/>
          </ac:picMkLst>
        </pc:picChg>
      </pc:sldChg>
      <pc:sldChg chg="modSp add mod">
        <pc:chgData name="Manit kham-uan" userId="d4c576fa20e411c7" providerId="LiveId" clId="{204E2413-7F69-46ED-A2B2-83522AC2B0B6}" dt="2025-11-04T14:46:12.433" v="1031" actId="1076"/>
        <pc:sldMkLst>
          <pc:docMk/>
          <pc:sldMk cId="805387217" sldId="2696"/>
        </pc:sldMkLst>
        <pc:picChg chg="mod">
          <ac:chgData name="Manit kham-uan" userId="d4c576fa20e411c7" providerId="LiveId" clId="{204E2413-7F69-46ED-A2B2-83522AC2B0B6}" dt="2025-11-04T14:46:12.433" v="1031" actId="1076"/>
          <ac:picMkLst>
            <pc:docMk/>
            <pc:sldMk cId="805387217" sldId="2696"/>
            <ac:picMk id="3" creationId="{5B879E07-A3ED-4015-ADED-299EE3D52877}"/>
          </ac:picMkLst>
        </pc:picChg>
      </pc:sldChg>
      <pc:sldChg chg="modSp add mod">
        <pc:chgData name="Manit kham-uan" userId="d4c576fa20e411c7" providerId="LiveId" clId="{204E2413-7F69-46ED-A2B2-83522AC2B0B6}" dt="2025-11-04T14:46:22.398" v="1033" actId="1076"/>
        <pc:sldMkLst>
          <pc:docMk/>
          <pc:sldMk cId="1163782148" sldId="2697"/>
        </pc:sldMkLst>
        <pc:picChg chg="mod">
          <ac:chgData name="Manit kham-uan" userId="d4c576fa20e411c7" providerId="LiveId" clId="{204E2413-7F69-46ED-A2B2-83522AC2B0B6}" dt="2025-11-04T14:46:22.398" v="1033" actId="1076"/>
          <ac:picMkLst>
            <pc:docMk/>
            <pc:sldMk cId="1163782148" sldId="2697"/>
            <ac:picMk id="3" creationId="{0D1EEE54-F798-49E8-9C24-B3554E2FA263}"/>
          </ac:picMkLst>
        </pc:picChg>
      </pc:sldChg>
      <pc:sldChg chg="modSp add mod">
        <pc:chgData name="Manit kham-uan" userId="d4c576fa20e411c7" providerId="LiveId" clId="{204E2413-7F69-46ED-A2B2-83522AC2B0B6}" dt="2025-11-04T14:50:08.790" v="1090" actId="1076"/>
        <pc:sldMkLst>
          <pc:docMk/>
          <pc:sldMk cId="76837162" sldId="2703"/>
        </pc:sldMkLst>
        <pc:picChg chg="mod">
          <ac:chgData name="Manit kham-uan" userId="d4c576fa20e411c7" providerId="LiveId" clId="{204E2413-7F69-46ED-A2B2-83522AC2B0B6}" dt="2025-11-04T14:50:08.790" v="1090" actId="1076"/>
          <ac:picMkLst>
            <pc:docMk/>
            <pc:sldMk cId="76837162" sldId="2703"/>
            <ac:picMk id="3" creationId="{E204578A-D488-466C-B977-5B3065891EF6}"/>
          </ac:picMkLst>
        </pc:picChg>
      </pc:sldChg>
      <pc:sldChg chg="modSp add mod">
        <pc:chgData name="Manit kham-uan" userId="d4c576fa20e411c7" providerId="LiveId" clId="{204E2413-7F69-46ED-A2B2-83522AC2B0B6}" dt="2025-11-04T14:51:34.661" v="1105" actId="1076"/>
        <pc:sldMkLst>
          <pc:docMk/>
          <pc:sldMk cId="178674714" sldId="2704"/>
        </pc:sldMkLst>
        <pc:picChg chg="mod">
          <ac:chgData name="Manit kham-uan" userId="d4c576fa20e411c7" providerId="LiveId" clId="{204E2413-7F69-46ED-A2B2-83522AC2B0B6}" dt="2025-11-04T14:51:34.661" v="1105" actId="1076"/>
          <ac:picMkLst>
            <pc:docMk/>
            <pc:sldMk cId="178674714" sldId="2704"/>
            <ac:picMk id="3" creationId="{EEB32255-6E21-480E-BFED-E8479254670B}"/>
          </ac:picMkLst>
        </pc:picChg>
      </pc:sldChg>
      <pc:sldChg chg="modSp add mod">
        <pc:chgData name="Manit kham-uan" userId="d4c576fa20e411c7" providerId="LiveId" clId="{204E2413-7F69-46ED-A2B2-83522AC2B0B6}" dt="2025-11-04T14:51:46.935" v="1108" actId="1076"/>
        <pc:sldMkLst>
          <pc:docMk/>
          <pc:sldMk cId="1336171797" sldId="2705"/>
        </pc:sldMkLst>
        <pc:picChg chg="mod">
          <ac:chgData name="Manit kham-uan" userId="d4c576fa20e411c7" providerId="LiveId" clId="{204E2413-7F69-46ED-A2B2-83522AC2B0B6}" dt="2025-11-04T14:51:46.935" v="1108" actId="1076"/>
          <ac:picMkLst>
            <pc:docMk/>
            <pc:sldMk cId="1336171797" sldId="2705"/>
            <ac:picMk id="3" creationId="{3B1E6498-E795-4225-A19E-B5A021CF867B}"/>
          </ac:picMkLst>
        </pc:picChg>
      </pc:sldChg>
      <pc:sldChg chg="modSp add mod">
        <pc:chgData name="Manit kham-uan" userId="d4c576fa20e411c7" providerId="LiveId" clId="{204E2413-7F69-46ED-A2B2-83522AC2B0B6}" dt="2025-11-04T14:53:28.382" v="1128" actId="14100"/>
        <pc:sldMkLst>
          <pc:docMk/>
          <pc:sldMk cId="2478461831" sldId="2706"/>
        </pc:sldMkLst>
        <pc:picChg chg="mod">
          <ac:chgData name="Manit kham-uan" userId="d4c576fa20e411c7" providerId="LiveId" clId="{204E2413-7F69-46ED-A2B2-83522AC2B0B6}" dt="2025-11-04T14:53:28.382" v="1128" actId="14100"/>
          <ac:picMkLst>
            <pc:docMk/>
            <pc:sldMk cId="2478461831" sldId="2706"/>
            <ac:picMk id="3" creationId="{27C0E196-D66A-F775-4565-4D41ED352B6F}"/>
          </ac:picMkLst>
        </pc:picChg>
      </pc:sldChg>
      <pc:sldChg chg="modSp add mod">
        <pc:chgData name="Manit kham-uan" userId="d4c576fa20e411c7" providerId="LiveId" clId="{204E2413-7F69-46ED-A2B2-83522AC2B0B6}" dt="2025-11-04T14:53:46.881" v="1133" actId="14100"/>
        <pc:sldMkLst>
          <pc:docMk/>
          <pc:sldMk cId="2727359787" sldId="2707"/>
        </pc:sldMkLst>
        <pc:picChg chg="mod">
          <ac:chgData name="Manit kham-uan" userId="d4c576fa20e411c7" providerId="LiveId" clId="{204E2413-7F69-46ED-A2B2-83522AC2B0B6}" dt="2025-11-04T14:53:46.881" v="1133" actId="14100"/>
          <ac:picMkLst>
            <pc:docMk/>
            <pc:sldMk cId="2727359787" sldId="2707"/>
            <ac:picMk id="3" creationId="{D0BFCA5E-12A1-72A0-8121-D7218F6DB4C9}"/>
          </ac:picMkLst>
        </pc:picChg>
      </pc:sldChg>
      <pc:sldChg chg="modSp add mod">
        <pc:chgData name="Manit kham-uan" userId="d4c576fa20e411c7" providerId="LiveId" clId="{204E2413-7F69-46ED-A2B2-83522AC2B0B6}" dt="2025-11-04T14:54:06.628" v="1138" actId="1076"/>
        <pc:sldMkLst>
          <pc:docMk/>
          <pc:sldMk cId="526612894" sldId="2708"/>
        </pc:sldMkLst>
        <pc:picChg chg="mod">
          <ac:chgData name="Manit kham-uan" userId="d4c576fa20e411c7" providerId="LiveId" clId="{204E2413-7F69-46ED-A2B2-83522AC2B0B6}" dt="2025-11-04T14:54:06.628" v="1138" actId="1076"/>
          <ac:picMkLst>
            <pc:docMk/>
            <pc:sldMk cId="526612894" sldId="2708"/>
            <ac:picMk id="3" creationId="{F1D37504-D50E-525B-CF79-86D97466498A}"/>
          </ac:picMkLst>
        </pc:picChg>
      </pc:sldChg>
      <pc:sldChg chg="modSp add mod">
        <pc:chgData name="Manit kham-uan" userId="d4c576fa20e411c7" providerId="LiveId" clId="{204E2413-7F69-46ED-A2B2-83522AC2B0B6}" dt="2025-11-04T14:55:19.449" v="1156" actId="1076"/>
        <pc:sldMkLst>
          <pc:docMk/>
          <pc:sldMk cId="3926075347" sldId="2709"/>
        </pc:sldMkLst>
        <pc:picChg chg="mod">
          <ac:chgData name="Manit kham-uan" userId="d4c576fa20e411c7" providerId="LiveId" clId="{204E2413-7F69-46ED-A2B2-83522AC2B0B6}" dt="2025-11-04T14:55:19.449" v="1156" actId="1076"/>
          <ac:picMkLst>
            <pc:docMk/>
            <pc:sldMk cId="3926075347" sldId="2709"/>
            <ac:picMk id="3" creationId="{17E1ED5B-89C1-8E15-0910-F2F5C1785DD1}"/>
          </ac:picMkLst>
        </pc:picChg>
        <pc:picChg chg="mod">
          <ac:chgData name="Manit kham-uan" userId="d4c576fa20e411c7" providerId="LiveId" clId="{204E2413-7F69-46ED-A2B2-83522AC2B0B6}" dt="2025-11-04T14:54:26.967" v="1144" actId="14100"/>
          <ac:picMkLst>
            <pc:docMk/>
            <pc:sldMk cId="3926075347" sldId="2709"/>
            <ac:picMk id="5" creationId="{0C96866D-CBCF-0E72-D98D-93E8E28B63EA}"/>
          </ac:picMkLst>
        </pc:picChg>
      </pc:sldChg>
      <pc:sldChg chg="modSp add mod">
        <pc:chgData name="Manit kham-uan" userId="d4c576fa20e411c7" providerId="LiveId" clId="{204E2413-7F69-46ED-A2B2-83522AC2B0B6}" dt="2025-11-04T14:54:43.331" v="1149" actId="14100"/>
        <pc:sldMkLst>
          <pc:docMk/>
          <pc:sldMk cId="2723668495" sldId="2710"/>
        </pc:sldMkLst>
        <pc:picChg chg="mod">
          <ac:chgData name="Manit kham-uan" userId="d4c576fa20e411c7" providerId="LiveId" clId="{204E2413-7F69-46ED-A2B2-83522AC2B0B6}" dt="2025-11-04T14:54:43.331" v="1149" actId="14100"/>
          <ac:picMkLst>
            <pc:docMk/>
            <pc:sldMk cId="2723668495" sldId="2710"/>
            <ac:picMk id="3" creationId="{0656DAB3-65E6-6A8F-A0DD-44921E268A52}"/>
          </ac:picMkLst>
        </pc:picChg>
      </pc:sldChg>
      <pc:sldChg chg="modSp add mod">
        <pc:chgData name="Manit kham-uan" userId="d4c576fa20e411c7" providerId="LiveId" clId="{204E2413-7F69-46ED-A2B2-83522AC2B0B6}" dt="2025-11-04T14:55:54.618" v="1170" actId="1076"/>
        <pc:sldMkLst>
          <pc:docMk/>
          <pc:sldMk cId="1284375378" sldId="2711"/>
        </pc:sldMkLst>
        <pc:picChg chg="mod">
          <ac:chgData name="Manit kham-uan" userId="d4c576fa20e411c7" providerId="LiveId" clId="{204E2413-7F69-46ED-A2B2-83522AC2B0B6}" dt="2025-11-04T14:55:47.720" v="1167" actId="1076"/>
          <ac:picMkLst>
            <pc:docMk/>
            <pc:sldMk cId="1284375378" sldId="2711"/>
            <ac:picMk id="3" creationId="{E7699140-7893-A943-B40A-2E088DDB3968}"/>
          </ac:picMkLst>
        </pc:picChg>
        <pc:picChg chg="mod">
          <ac:chgData name="Manit kham-uan" userId="d4c576fa20e411c7" providerId="LiveId" clId="{204E2413-7F69-46ED-A2B2-83522AC2B0B6}" dt="2025-11-04T14:55:50.534" v="1168" actId="1076"/>
          <ac:picMkLst>
            <pc:docMk/>
            <pc:sldMk cId="1284375378" sldId="2711"/>
            <ac:picMk id="5" creationId="{81BB4F91-5B44-5615-F402-7410BE30D3E3}"/>
          </ac:picMkLst>
        </pc:picChg>
        <pc:picChg chg="mod">
          <ac:chgData name="Manit kham-uan" userId="d4c576fa20e411c7" providerId="LiveId" clId="{204E2413-7F69-46ED-A2B2-83522AC2B0B6}" dt="2025-11-04T14:55:54.618" v="1170" actId="1076"/>
          <ac:picMkLst>
            <pc:docMk/>
            <pc:sldMk cId="1284375378" sldId="2711"/>
            <ac:picMk id="7" creationId="{12523289-624D-F5FB-04D2-5E2D60CA6958}"/>
          </ac:picMkLst>
        </pc:picChg>
      </pc:sldChg>
      <pc:sldChg chg="modSp add mod">
        <pc:chgData name="Manit kham-uan" userId="d4c576fa20e411c7" providerId="LiveId" clId="{204E2413-7F69-46ED-A2B2-83522AC2B0B6}" dt="2025-11-04T14:55:05.527" v="1154" actId="14100"/>
        <pc:sldMkLst>
          <pc:docMk/>
          <pc:sldMk cId="2538430100" sldId="2712"/>
        </pc:sldMkLst>
        <pc:picChg chg="mod">
          <ac:chgData name="Manit kham-uan" userId="d4c576fa20e411c7" providerId="LiveId" clId="{204E2413-7F69-46ED-A2B2-83522AC2B0B6}" dt="2025-11-04T14:55:05.527" v="1154" actId="14100"/>
          <ac:picMkLst>
            <pc:docMk/>
            <pc:sldMk cId="2538430100" sldId="2712"/>
            <ac:picMk id="3" creationId="{79D46285-B94F-A24C-54DF-B9D824383131}"/>
          </ac:picMkLst>
        </pc:picChg>
      </pc:sldChg>
      <pc:sldChg chg="add">
        <pc:chgData name="Manit kham-uan" userId="d4c576fa20e411c7" providerId="LiveId" clId="{204E2413-7F69-46ED-A2B2-83522AC2B0B6}" dt="2025-11-04T13:35:24.362" v="200"/>
        <pc:sldMkLst>
          <pc:docMk/>
          <pc:sldMk cId="937250093" sldId="2713"/>
        </pc:sldMkLst>
      </pc:sldChg>
      <pc:sldChg chg="addSp delSp modSp new mod">
        <pc:chgData name="Manit kham-uan" userId="d4c576fa20e411c7" providerId="LiveId" clId="{204E2413-7F69-46ED-A2B2-83522AC2B0B6}" dt="2025-11-04T13:42:42.096" v="288" actId="20577"/>
        <pc:sldMkLst>
          <pc:docMk/>
          <pc:sldMk cId="3647346196" sldId="2715"/>
        </pc:sldMkLst>
        <pc:spChg chg="add mod">
          <ac:chgData name="Manit kham-uan" userId="d4c576fa20e411c7" providerId="LiveId" clId="{204E2413-7F69-46ED-A2B2-83522AC2B0B6}" dt="2025-11-04T13:39:43.926" v="274"/>
          <ac:spMkLst>
            <pc:docMk/>
            <pc:sldMk cId="3647346196" sldId="2715"/>
            <ac:spMk id="5" creationId="{E9B3A5C0-91D1-9F6D-67FD-E9F3CFA1B79D}"/>
          </ac:spMkLst>
        </pc:spChg>
        <pc:spChg chg="add mod">
          <ac:chgData name="Manit kham-uan" userId="d4c576fa20e411c7" providerId="LiveId" clId="{204E2413-7F69-46ED-A2B2-83522AC2B0B6}" dt="2025-11-04T13:42:42.096" v="288" actId="20577"/>
          <ac:spMkLst>
            <pc:docMk/>
            <pc:sldMk cId="3647346196" sldId="2715"/>
            <ac:spMk id="6" creationId="{67D4394C-9D12-0F9A-5CCE-CDA4815D54C4}"/>
          </ac:spMkLst>
        </pc:spChg>
      </pc:sldChg>
      <pc:sldChg chg="addSp delSp modSp new mod">
        <pc:chgData name="Manit kham-uan" userId="d4c576fa20e411c7" providerId="LiveId" clId="{204E2413-7F69-46ED-A2B2-83522AC2B0B6}" dt="2025-11-04T13:46:05.473" v="353" actId="20577"/>
        <pc:sldMkLst>
          <pc:docMk/>
          <pc:sldMk cId="207344917" sldId="2716"/>
        </pc:sldMkLst>
        <pc:spChg chg="mod">
          <ac:chgData name="Manit kham-uan" userId="d4c576fa20e411c7" providerId="LiveId" clId="{204E2413-7F69-46ED-A2B2-83522AC2B0B6}" dt="2025-11-04T13:44:56.639" v="332" actId="1036"/>
          <ac:spMkLst>
            <pc:docMk/>
            <pc:sldMk cId="207344917" sldId="2716"/>
            <ac:spMk id="4" creationId="{BD6924A3-78FD-47FA-AF9D-6F095274B4F2}"/>
          </ac:spMkLst>
        </pc:spChg>
        <pc:spChg chg="add mod">
          <ac:chgData name="Manit kham-uan" userId="d4c576fa20e411c7" providerId="LiveId" clId="{204E2413-7F69-46ED-A2B2-83522AC2B0B6}" dt="2025-11-04T13:46:05.473" v="353" actId="20577"/>
          <ac:spMkLst>
            <pc:docMk/>
            <pc:sldMk cId="207344917" sldId="2716"/>
            <ac:spMk id="5" creationId="{D33609D6-448E-FB97-C04C-7935C74FE4DF}"/>
          </ac:spMkLst>
        </pc:spChg>
        <pc:spChg chg="add mod">
          <ac:chgData name="Manit kham-uan" userId="d4c576fa20e411c7" providerId="LiveId" clId="{204E2413-7F69-46ED-A2B2-83522AC2B0B6}" dt="2025-11-04T13:45:50.655" v="347" actId="1036"/>
          <ac:spMkLst>
            <pc:docMk/>
            <pc:sldMk cId="207344917" sldId="2716"/>
            <ac:spMk id="7" creationId="{25F55DC5-65EA-6607-097B-90DA9B3A90B5}"/>
          </ac:spMkLst>
        </pc:spChg>
        <pc:picChg chg="add mod">
          <ac:chgData name="Manit kham-uan" userId="d4c576fa20e411c7" providerId="LiveId" clId="{204E2413-7F69-46ED-A2B2-83522AC2B0B6}" dt="2025-11-04T13:45:29.317" v="336" actId="1076"/>
          <ac:picMkLst>
            <pc:docMk/>
            <pc:sldMk cId="207344917" sldId="2716"/>
            <ac:picMk id="8" creationId="{64DC34C8-BE93-DA90-EBA5-6C28A4683B1A}"/>
          </ac:picMkLst>
        </pc:picChg>
      </pc:sldChg>
      <pc:sldChg chg="addSp delSp modSp new mod">
        <pc:chgData name="Manit kham-uan" userId="d4c576fa20e411c7" providerId="LiveId" clId="{204E2413-7F69-46ED-A2B2-83522AC2B0B6}" dt="2025-11-04T13:47:36.127" v="363" actId="1076"/>
        <pc:sldMkLst>
          <pc:docMk/>
          <pc:sldMk cId="3666649228" sldId="2717"/>
        </pc:sldMkLst>
        <pc:spChg chg="add mod">
          <ac:chgData name="Manit kham-uan" userId="d4c576fa20e411c7" providerId="LiveId" clId="{204E2413-7F69-46ED-A2B2-83522AC2B0B6}" dt="2025-11-04T13:46:40.587" v="358"/>
          <ac:spMkLst>
            <pc:docMk/>
            <pc:sldMk cId="3666649228" sldId="2717"/>
            <ac:spMk id="5" creationId="{4B164EF6-3836-D14E-7C45-741D2F75B18E}"/>
          </ac:spMkLst>
        </pc:spChg>
        <pc:spChg chg="add mod">
          <ac:chgData name="Manit kham-uan" userId="d4c576fa20e411c7" providerId="LiveId" clId="{204E2413-7F69-46ED-A2B2-83522AC2B0B6}" dt="2025-11-04T13:47:36.127" v="363" actId="1076"/>
          <ac:spMkLst>
            <pc:docMk/>
            <pc:sldMk cId="3666649228" sldId="2717"/>
            <ac:spMk id="7" creationId="{5325727C-C264-F449-B92C-A44190B32390}"/>
          </ac:spMkLst>
        </pc:spChg>
        <pc:spChg chg="add mod">
          <ac:chgData name="Manit kham-uan" userId="d4c576fa20e411c7" providerId="LiveId" clId="{204E2413-7F69-46ED-A2B2-83522AC2B0B6}" dt="2025-11-04T13:47:36.127" v="363" actId="1076"/>
          <ac:spMkLst>
            <pc:docMk/>
            <pc:sldMk cId="3666649228" sldId="2717"/>
            <ac:spMk id="8" creationId="{D4065E2A-7D70-8DE8-966C-B4C42CBB1F09}"/>
          </ac:spMkLst>
        </pc:spChg>
        <pc:picChg chg="add mod">
          <ac:chgData name="Manit kham-uan" userId="d4c576fa20e411c7" providerId="LiveId" clId="{204E2413-7F69-46ED-A2B2-83522AC2B0B6}" dt="2025-11-04T13:47:20.630" v="360" actId="1076"/>
          <ac:picMkLst>
            <pc:docMk/>
            <pc:sldMk cId="3666649228" sldId="2717"/>
            <ac:picMk id="6" creationId="{82C21BA9-74B5-2732-C876-3A757BBA3C35}"/>
          </ac:picMkLst>
        </pc:picChg>
      </pc:sldChg>
      <pc:sldChg chg="addSp delSp modSp add mod">
        <pc:chgData name="Manit kham-uan" userId="d4c576fa20e411c7" providerId="LiveId" clId="{204E2413-7F69-46ED-A2B2-83522AC2B0B6}" dt="2025-11-04T13:50:20.235" v="376" actId="1076"/>
        <pc:sldMkLst>
          <pc:docMk/>
          <pc:sldMk cId="2038863826" sldId="2718"/>
        </pc:sldMkLst>
        <pc:spChg chg="add mod">
          <ac:chgData name="Manit kham-uan" userId="d4c576fa20e411c7" providerId="LiveId" clId="{204E2413-7F69-46ED-A2B2-83522AC2B0B6}" dt="2025-11-04T13:49:52.682" v="374" actId="14100"/>
          <ac:spMkLst>
            <pc:docMk/>
            <pc:sldMk cId="2038863826" sldId="2718"/>
            <ac:spMk id="3" creationId="{984A81BF-8C0C-DF75-DC1F-715A756C37FA}"/>
          </ac:spMkLst>
        </pc:spChg>
        <pc:spChg chg="add mod">
          <ac:chgData name="Manit kham-uan" userId="d4c576fa20e411c7" providerId="LiveId" clId="{204E2413-7F69-46ED-A2B2-83522AC2B0B6}" dt="2025-11-04T13:49:34.900" v="373"/>
          <ac:spMkLst>
            <pc:docMk/>
            <pc:sldMk cId="2038863826" sldId="2718"/>
            <ac:spMk id="9" creationId="{3C5C01C6-2E28-6A74-8854-CD2681DB69D3}"/>
          </ac:spMkLst>
        </pc:spChg>
        <pc:spChg chg="add mod">
          <ac:chgData name="Manit kham-uan" userId="d4c576fa20e411c7" providerId="LiveId" clId="{204E2413-7F69-46ED-A2B2-83522AC2B0B6}" dt="2025-11-04T13:50:20.235" v="376" actId="1076"/>
          <ac:spMkLst>
            <pc:docMk/>
            <pc:sldMk cId="2038863826" sldId="2718"/>
            <ac:spMk id="10" creationId="{96AC6263-EB31-7AEB-3D4B-A15430D67551}"/>
          </ac:spMkLst>
        </pc:spChg>
        <pc:picChg chg="add mod">
          <ac:chgData name="Manit kham-uan" userId="d4c576fa20e411c7" providerId="LiveId" clId="{204E2413-7F69-46ED-A2B2-83522AC2B0B6}" dt="2025-11-04T13:48:42.044" v="370" actId="1076"/>
          <ac:picMkLst>
            <pc:docMk/>
            <pc:sldMk cId="2038863826" sldId="2718"/>
            <ac:picMk id="2" creationId="{B81CEBBD-E200-FE44-1E81-AC5B7E8FBE13}"/>
          </ac:picMkLst>
        </pc:picChg>
        <pc:cxnChg chg="add mod">
          <ac:chgData name="Manit kham-uan" userId="d4c576fa20e411c7" providerId="LiveId" clId="{204E2413-7F69-46ED-A2B2-83522AC2B0B6}" dt="2025-11-04T13:50:20.235" v="376" actId="1076"/>
          <ac:cxnSpMkLst>
            <pc:docMk/>
            <pc:sldMk cId="2038863826" sldId="2718"/>
            <ac:cxnSpMk id="11" creationId="{B930E66A-F4AB-7FB7-A0DC-8BFAB376EDDE}"/>
          </ac:cxnSpMkLst>
        </pc:cxnChg>
        <pc:cxnChg chg="add mod">
          <ac:chgData name="Manit kham-uan" userId="d4c576fa20e411c7" providerId="LiveId" clId="{204E2413-7F69-46ED-A2B2-83522AC2B0B6}" dt="2025-11-04T13:50:20.235" v="376" actId="1076"/>
          <ac:cxnSpMkLst>
            <pc:docMk/>
            <pc:sldMk cId="2038863826" sldId="2718"/>
            <ac:cxnSpMk id="12" creationId="{C9B50189-D0A4-0DDC-21A8-8DFBCE46F0B0}"/>
          </ac:cxnSpMkLst>
        </pc:cxnChg>
      </pc:sldChg>
      <pc:sldChg chg="addSp delSp modSp add mod">
        <pc:chgData name="Manit kham-uan" userId="d4c576fa20e411c7" providerId="LiveId" clId="{204E2413-7F69-46ED-A2B2-83522AC2B0B6}" dt="2025-11-04T13:52:18.490" v="390" actId="14100"/>
        <pc:sldMkLst>
          <pc:docMk/>
          <pc:sldMk cId="669010858" sldId="2719"/>
        </pc:sldMkLst>
        <pc:spChg chg="mod">
          <ac:chgData name="Manit kham-uan" userId="d4c576fa20e411c7" providerId="LiveId" clId="{204E2413-7F69-46ED-A2B2-83522AC2B0B6}" dt="2025-11-04T13:52:18.490" v="390" actId="14100"/>
          <ac:spMkLst>
            <pc:docMk/>
            <pc:sldMk cId="669010858" sldId="2719"/>
            <ac:spMk id="3" creationId="{1668480D-B55E-B987-88A5-1D1A5C22829F}"/>
          </ac:spMkLst>
        </pc:spChg>
        <pc:spChg chg="mod">
          <ac:chgData name="Manit kham-uan" userId="d4c576fa20e411c7" providerId="LiveId" clId="{204E2413-7F69-46ED-A2B2-83522AC2B0B6}" dt="2025-11-04T13:51:30.560" v="385" actId="1076"/>
          <ac:spMkLst>
            <pc:docMk/>
            <pc:sldMk cId="669010858" sldId="2719"/>
            <ac:spMk id="9" creationId="{8BBF0497-9C52-8C16-BFF2-532CBD076A75}"/>
          </ac:spMkLst>
        </pc:spChg>
        <pc:picChg chg="add mod modCrop">
          <ac:chgData name="Manit kham-uan" userId="d4c576fa20e411c7" providerId="LiveId" clId="{204E2413-7F69-46ED-A2B2-83522AC2B0B6}" dt="2025-11-04T13:51:48.582" v="387" actId="732"/>
          <ac:picMkLst>
            <pc:docMk/>
            <pc:sldMk cId="669010858" sldId="2719"/>
            <ac:picMk id="6" creationId="{B3C74A92-3BA0-4AC1-D6DC-34275595A286}"/>
          </ac:picMkLst>
        </pc:picChg>
      </pc:sldChg>
      <pc:sldChg chg="addSp delSp modSp add mod">
        <pc:chgData name="Manit kham-uan" userId="d4c576fa20e411c7" providerId="LiveId" clId="{204E2413-7F69-46ED-A2B2-83522AC2B0B6}" dt="2025-11-04T14:13:34.569" v="642" actId="478"/>
        <pc:sldMkLst>
          <pc:docMk/>
          <pc:sldMk cId="3379224686" sldId="2720"/>
        </pc:sldMkLst>
        <pc:spChg chg="add del">
          <ac:chgData name="Manit kham-uan" userId="d4c576fa20e411c7" providerId="LiveId" clId="{204E2413-7F69-46ED-A2B2-83522AC2B0B6}" dt="2025-11-04T14:13:34.569" v="642" actId="478"/>
          <ac:spMkLst>
            <pc:docMk/>
            <pc:sldMk cId="3379224686" sldId="2720"/>
            <ac:spMk id="4" creationId="{904EE4B9-D579-29E3-072D-12B2938ABCB2}"/>
          </ac:spMkLst>
        </pc:spChg>
        <pc:spChg chg="add del">
          <ac:chgData name="Manit kham-uan" userId="d4c576fa20e411c7" providerId="LiveId" clId="{204E2413-7F69-46ED-A2B2-83522AC2B0B6}" dt="2025-11-04T14:12:13.601" v="637" actId="478"/>
          <ac:spMkLst>
            <pc:docMk/>
            <pc:sldMk cId="3379224686" sldId="2720"/>
            <ac:spMk id="5" creationId="{E2D99419-FCBE-1146-D3ED-0DA9C1DA3F85}"/>
          </ac:spMkLst>
        </pc:spChg>
        <pc:spChg chg="add del mod">
          <ac:chgData name="Manit kham-uan" userId="d4c576fa20e411c7" providerId="LiveId" clId="{204E2413-7F69-46ED-A2B2-83522AC2B0B6}" dt="2025-11-04T14:13:34.553" v="641"/>
          <ac:spMkLst>
            <pc:docMk/>
            <pc:sldMk cId="3379224686" sldId="2720"/>
            <ac:spMk id="6" creationId="{FB4C9D8C-F7C9-F270-5A25-0DFBA9CAAB82}"/>
          </ac:spMkLst>
        </pc:spChg>
      </pc:sldChg>
      <pc:sldChg chg="addSp delSp modSp add mod">
        <pc:chgData name="Manit kham-uan" userId="d4c576fa20e411c7" providerId="LiveId" clId="{204E2413-7F69-46ED-A2B2-83522AC2B0B6}" dt="2025-11-04T14:05:28.476" v="555" actId="1076"/>
        <pc:sldMkLst>
          <pc:docMk/>
          <pc:sldMk cId="523473633" sldId="2721"/>
        </pc:sldMkLst>
        <pc:spChg chg="add mod">
          <ac:chgData name="Manit kham-uan" userId="d4c576fa20e411c7" providerId="LiveId" clId="{204E2413-7F69-46ED-A2B2-83522AC2B0B6}" dt="2025-11-04T14:05:28.476" v="555" actId="1076"/>
          <ac:spMkLst>
            <pc:docMk/>
            <pc:sldMk cId="523473633" sldId="2721"/>
            <ac:spMk id="3" creationId="{01CE9109-8274-EB7B-FB2E-0D931EF23601}"/>
          </ac:spMkLst>
        </pc:spChg>
        <pc:picChg chg="add mod">
          <ac:chgData name="Manit kham-uan" userId="d4c576fa20e411c7" providerId="LiveId" clId="{204E2413-7F69-46ED-A2B2-83522AC2B0B6}" dt="2025-11-04T14:05:12.898" v="553"/>
          <ac:picMkLst>
            <pc:docMk/>
            <pc:sldMk cId="523473633" sldId="2721"/>
            <ac:picMk id="2" creationId="{3897CC44-0D5F-7775-A633-AF4C0CAAA7A3}"/>
          </ac:picMkLst>
        </pc:picChg>
      </pc:sldChg>
      <pc:sldChg chg="addSp delSp modSp add mod">
        <pc:chgData name="Manit kham-uan" userId="d4c576fa20e411c7" providerId="LiveId" clId="{204E2413-7F69-46ED-A2B2-83522AC2B0B6}" dt="2025-11-04T14:09:40.097" v="607"/>
        <pc:sldMkLst>
          <pc:docMk/>
          <pc:sldMk cId="2405983864" sldId="2722"/>
        </pc:sldMkLst>
        <pc:spChg chg="add del mod">
          <ac:chgData name="Manit kham-uan" userId="d4c576fa20e411c7" providerId="LiveId" clId="{204E2413-7F69-46ED-A2B2-83522AC2B0B6}" dt="2025-11-04T14:09:16.498" v="605"/>
          <ac:spMkLst>
            <pc:docMk/>
            <pc:sldMk cId="2405983864" sldId="2722"/>
            <ac:spMk id="2" creationId="{270A774F-5DEA-1458-22F5-29FDF29686B9}"/>
          </ac:spMkLst>
        </pc:spChg>
        <pc:spChg chg="add mod">
          <ac:chgData name="Manit kham-uan" userId="d4c576fa20e411c7" providerId="LiveId" clId="{204E2413-7F69-46ED-A2B2-83522AC2B0B6}" dt="2025-11-04T14:09:40.097" v="607"/>
          <ac:spMkLst>
            <pc:docMk/>
            <pc:sldMk cId="2405983864" sldId="2722"/>
            <ac:spMk id="4" creationId="{D8B803B8-8204-AEE5-D10D-E7E668413B04}"/>
          </ac:spMkLst>
        </pc:spChg>
        <pc:picChg chg="add mod">
          <ac:chgData name="Manit kham-uan" userId="d4c576fa20e411c7" providerId="LiveId" clId="{204E2413-7F69-46ED-A2B2-83522AC2B0B6}" dt="2025-11-04T14:09:29.388" v="606"/>
          <ac:picMkLst>
            <pc:docMk/>
            <pc:sldMk cId="2405983864" sldId="2722"/>
            <ac:picMk id="3" creationId="{775FBF0E-CD6E-5462-B65E-6C36B14B5966}"/>
          </ac:picMkLst>
        </pc:picChg>
      </pc:sldChg>
      <pc:sldChg chg="addSp delSp modSp add mod">
        <pc:chgData name="Manit kham-uan" userId="d4c576fa20e411c7" providerId="LiveId" clId="{204E2413-7F69-46ED-A2B2-83522AC2B0B6}" dt="2025-11-04T14:11:26.096" v="631" actId="14100"/>
        <pc:sldMkLst>
          <pc:docMk/>
          <pc:sldMk cId="335325942" sldId="2723"/>
        </pc:sldMkLst>
        <pc:spChg chg="add mod">
          <ac:chgData name="Manit kham-uan" userId="d4c576fa20e411c7" providerId="LiveId" clId="{204E2413-7F69-46ED-A2B2-83522AC2B0B6}" dt="2025-11-04T14:11:26.096" v="631" actId="14100"/>
          <ac:spMkLst>
            <pc:docMk/>
            <pc:sldMk cId="335325942" sldId="2723"/>
            <ac:spMk id="6" creationId="{C57F2479-C781-AFDA-3E8F-26DB0AA86604}"/>
          </ac:spMkLst>
        </pc:spChg>
        <pc:picChg chg="add mod">
          <ac:chgData name="Manit kham-uan" userId="d4c576fa20e411c7" providerId="LiveId" clId="{204E2413-7F69-46ED-A2B2-83522AC2B0B6}" dt="2025-11-04T14:10:23.945" v="611"/>
          <ac:picMkLst>
            <pc:docMk/>
            <pc:sldMk cId="335325942" sldId="2723"/>
            <ac:picMk id="5" creationId="{099AD8B4-BF1F-2EF1-4EB6-00EA8D5197D1}"/>
          </ac:picMkLst>
        </pc:picChg>
      </pc:sldChg>
      <pc:sldChg chg="modSp add mod">
        <pc:chgData name="Manit kham-uan" userId="d4c576fa20e411c7" providerId="LiveId" clId="{204E2413-7F69-46ED-A2B2-83522AC2B0B6}" dt="2025-11-04T14:14:01.920" v="644"/>
        <pc:sldMkLst>
          <pc:docMk/>
          <pc:sldMk cId="2710217274" sldId="2724"/>
        </pc:sldMkLst>
        <pc:spChg chg="mod">
          <ac:chgData name="Manit kham-uan" userId="d4c576fa20e411c7" providerId="LiveId" clId="{204E2413-7F69-46ED-A2B2-83522AC2B0B6}" dt="2025-11-04T14:14:01.920" v="644"/>
          <ac:spMkLst>
            <pc:docMk/>
            <pc:sldMk cId="2710217274" sldId="2724"/>
            <ac:spMk id="6" creationId="{230E2C55-C3AB-EA56-210E-9236BAD6E3D3}"/>
          </ac:spMkLst>
        </pc:spChg>
      </pc:sldChg>
      <pc:sldChg chg="addSp delSp modSp add mod">
        <pc:chgData name="Manit kham-uan" userId="d4c576fa20e411c7" providerId="LiveId" clId="{204E2413-7F69-46ED-A2B2-83522AC2B0B6}" dt="2025-11-04T14:15:45.349" v="655" actId="404"/>
        <pc:sldMkLst>
          <pc:docMk/>
          <pc:sldMk cId="652146583" sldId="2725"/>
        </pc:sldMkLst>
        <pc:spChg chg="mod">
          <ac:chgData name="Manit kham-uan" userId="d4c576fa20e411c7" providerId="LiveId" clId="{204E2413-7F69-46ED-A2B2-83522AC2B0B6}" dt="2025-11-04T14:15:07.723" v="650"/>
          <ac:spMkLst>
            <pc:docMk/>
            <pc:sldMk cId="652146583" sldId="2725"/>
            <ac:spMk id="2" creationId="{94E3C474-1CF2-DEBA-9618-7F83FB69467D}"/>
          </ac:spMkLst>
        </pc:spChg>
        <pc:spChg chg="add mod">
          <ac:chgData name="Manit kham-uan" userId="d4c576fa20e411c7" providerId="LiveId" clId="{204E2413-7F69-46ED-A2B2-83522AC2B0B6}" dt="2025-11-04T14:15:45.349" v="655" actId="404"/>
          <ac:spMkLst>
            <pc:docMk/>
            <pc:sldMk cId="652146583" sldId="2725"/>
            <ac:spMk id="6" creationId="{095F58AF-3D2B-4303-CA0F-A410BF472AFF}"/>
          </ac:spMkLst>
        </pc:spChg>
        <pc:picChg chg="add mod">
          <ac:chgData name="Manit kham-uan" userId="d4c576fa20e411c7" providerId="LiveId" clId="{204E2413-7F69-46ED-A2B2-83522AC2B0B6}" dt="2025-11-04T14:15:29.836" v="652"/>
          <ac:picMkLst>
            <pc:docMk/>
            <pc:sldMk cId="652146583" sldId="2725"/>
            <ac:picMk id="5" creationId="{E864C1EA-83EE-11E0-F7B8-69B342668B3F}"/>
          </ac:picMkLst>
        </pc:picChg>
      </pc:sldChg>
      <pc:sldChg chg="addSp delSp modSp add mod">
        <pc:chgData name="Manit kham-uan" userId="d4c576fa20e411c7" providerId="LiveId" clId="{204E2413-7F69-46ED-A2B2-83522AC2B0B6}" dt="2025-11-04T14:23:38.103" v="799" actId="22"/>
        <pc:sldMkLst>
          <pc:docMk/>
          <pc:sldMk cId="1668955074" sldId="2726"/>
        </pc:sldMkLst>
        <pc:spChg chg="mod">
          <ac:chgData name="Manit kham-uan" userId="d4c576fa20e411c7" providerId="LiveId" clId="{204E2413-7F69-46ED-A2B2-83522AC2B0B6}" dt="2025-11-04T14:23:19.289" v="794"/>
          <ac:spMkLst>
            <pc:docMk/>
            <pc:sldMk cId="1668955074" sldId="2726"/>
            <ac:spMk id="6" creationId="{EA7334AF-D38B-FFFA-25A8-7BBE70F060F2}"/>
          </ac:spMkLst>
        </pc:spChg>
      </pc:sldChg>
      <pc:sldChg chg="addSp delSp modSp add mod">
        <pc:chgData name="Manit kham-uan" userId="d4c576fa20e411c7" providerId="LiveId" clId="{204E2413-7F69-46ED-A2B2-83522AC2B0B6}" dt="2025-11-04T14:25:54.416" v="808" actId="20577"/>
        <pc:sldMkLst>
          <pc:docMk/>
          <pc:sldMk cId="4209204294" sldId="2727"/>
        </pc:sldMkLst>
        <pc:spChg chg="mod">
          <ac:chgData name="Manit kham-uan" userId="d4c576fa20e411c7" providerId="LiveId" clId="{204E2413-7F69-46ED-A2B2-83522AC2B0B6}" dt="2025-11-04T14:25:54.416" v="808" actId="20577"/>
          <ac:spMkLst>
            <pc:docMk/>
            <pc:sldMk cId="4209204294" sldId="2727"/>
            <ac:spMk id="2" creationId="{A205103A-3579-E45D-52A9-33C124AF55DB}"/>
          </ac:spMkLst>
        </pc:spChg>
        <pc:spChg chg="add mod">
          <ac:chgData name="Manit kham-uan" userId="d4c576fa20e411c7" providerId="LiveId" clId="{204E2413-7F69-46ED-A2B2-83522AC2B0B6}" dt="2025-11-04T14:25:36.649" v="807" actId="1076"/>
          <ac:spMkLst>
            <pc:docMk/>
            <pc:sldMk cId="4209204294" sldId="2727"/>
            <ac:spMk id="3" creationId="{6737F43F-F18A-3A40-83A3-82F8105D7AF0}"/>
          </ac:spMkLst>
        </pc:spChg>
      </pc:sldChg>
      <pc:sldChg chg="addSp delSp modSp add mod">
        <pc:chgData name="Manit kham-uan" userId="d4c576fa20e411c7" providerId="LiveId" clId="{204E2413-7F69-46ED-A2B2-83522AC2B0B6}" dt="2025-11-04T14:32:17.621" v="848"/>
        <pc:sldMkLst>
          <pc:docMk/>
          <pc:sldMk cId="1222165046" sldId="2729"/>
        </pc:sldMkLst>
        <pc:spChg chg="add mod">
          <ac:chgData name="Manit kham-uan" userId="d4c576fa20e411c7" providerId="LiveId" clId="{204E2413-7F69-46ED-A2B2-83522AC2B0B6}" dt="2025-11-04T14:32:17.621" v="848"/>
          <ac:spMkLst>
            <pc:docMk/>
            <pc:sldMk cId="1222165046" sldId="2729"/>
            <ac:spMk id="8" creationId="{663004B5-708E-B463-B4A7-69723AB8F020}"/>
          </ac:spMkLst>
        </pc:spChg>
        <pc:picChg chg="add mod">
          <ac:chgData name="Manit kham-uan" userId="d4c576fa20e411c7" providerId="LiveId" clId="{204E2413-7F69-46ED-A2B2-83522AC2B0B6}" dt="2025-11-04T14:32:13.290" v="847" actId="1076"/>
          <ac:picMkLst>
            <pc:docMk/>
            <pc:sldMk cId="1222165046" sldId="2729"/>
            <ac:picMk id="2" creationId="{FB485E3D-B9DE-ABCD-F3E8-66E1523D035B}"/>
          </ac:picMkLst>
        </pc:picChg>
      </pc:sldChg>
      <pc:sldChg chg="addSp delSp modSp add mod">
        <pc:chgData name="Manit kham-uan" userId="d4c576fa20e411c7" providerId="LiveId" clId="{204E2413-7F69-46ED-A2B2-83522AC2B0B6}" dt="2025-11-04T14:32:32.680" v="850"/>
        <pc:sldMkLst>
          <pc:docMk/>
          <pc:sldMk cId="4154973735" sldId="2730"/>
        </pc:sldMkLst>
        <pc:spChg chg="add mod">
          <ac:chgData name="Manit kham-uan" userId="d4c576fa20e411c7" providerId="LiveId" clId="{204E2413-7F69-46ED-A2B2-83522AC2B0B6}" dt="2025-11-04T14:32:32.680" v="850"/>
          <ac:spMkLst>
            <pc:docMk/>
            <pc:sldMk cId="4154973735" sldId="2730"/>
            <ac:spMk id="4" creationId="{0B24701D-1509-5942-976C-90FDB82B30EC}"/>
          </ac:spMkLst>
        </pc:spChg>
        <pc:picChg chg="add mod">
          <ac:chgData name="Manit kham-uan" userId="d4c576fa20e411c7" providerId="LiveId" clId="{204E2413-7F69-46ED-A2B2-83522AC2B0B6}" dt="2025-11-04T14:29:09.791" v="825" actId="1076"/>
          <ac:picMkLst>
            <pc:docMk/>
            <pc:sldMk cId="4154973735" sldId="2730"/>
            <ac:picMk id="3" creationId="{B88536CE-3F94-29FE-2193-A3B734462A01}"/>
          </ac:picMkLst>
        </pc:picChg>
      </pc:sldChg>
      <pc:sldChg chg="modSp add mod">
        <pc:chgData name="Manit kham-uan" userId="d4c576fa20e411c7" providerId="LiveId" clId="{204E2413-7F69-46ED-A2B2-83522AC2B0B6}" dt="2025-11-04T14:59:17.844" v="1192" actId="1076"/>
        <pc:sldMkLst>
          <pc:docMk/>
          <pc:sldMk cId="307676988" sldId="2733"/>
        </pc:sldMkLst>
        <pc:spChg chg="mod">
          <ac:chgData name="Manit kham-uan" userId="d4c576fa20e411c7" providerId="LiveId" clId="{204E2413-7F69-46ED-A2B2-83522AC2B0B6}" dt="2025-11-04T14:59:17.844" v="1192" actId="1076"/>
          <ac:spMkLst>
            <pc:docMk/>
            <pc:sldMk cId="307676988" sldId="2733"/>
            <ac:spMk id="6" creationId="{9F795E8C-BA82-3D3C-E42A-936BAD2DFF7B}"/>
          </ac:spMkLst>
        </pc:spChg>
      </pc:sldChg>
      <pc:sldChg chg="modSp add mod">
        <pc:chgData name="Manit kham-uan" userId="d4c576fa20e411c7" providerId="LiveId" clId="{204E2413-7F69-46ED-A2B2-83522AC2B0B6}" dt="2025-11-04T15:16:09.890" v="1231" actId="20577"/>
        <pc:sldMkLst>
          <pc:docMk/>
          <pc:sldMk cId="3432268572" sldId="2147377388"/>
        </pc:sldMkLst>
        <pc:spChg chg="mod">
          <ac:chgData name="Manit kham-uan" userId="d4c576fa20e411c7" providerId="LiveId" clId="{204E2413-7F69-46ED-A2B2-83522AC2B0B6}" dt="2025-11-04T15:16:09.890" v="1231" actId="20577"/>
          <ac:spMkLst>
            <pc:docMk/>
            <pc:sldMk cId="3432268572" sldId="2147377388"/>
            <ac:spMk id="5" creationId="{FF8B693C-0E5C-4D5D-BD68-75B548565A41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563BC23-805D-42EE-B224-D47874F543B0}" type="doc">
      <dgm:prSet loTypeId="urn:microsoft.com/office/officeart/2005/8/layout/chevron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C0E526CC-C5E0-4AA6-A760-4E939C9CB576}">
      <dgm:prSet phldrT="[ข้อความ]" custT="1"/>
      <dgm:spPr/>
      <dgm:t>
        <a:bodyPr/>
        <a:lstStyle/>
        <a:p>
          <a:r>
            <a:rPr lang="th-TH" sz="3200" b="1" dirty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๑.</a:t>
          </a:r>
          <a:endParaRPr lang="en-US" sz="3200" b="1" dirty="0">
            <a:solidFill>
              <a:schemeClr val="tx1"/>
            </a:solidFill>
            <a:latin typeface="TH SarabunPSK" pitchFamily="34" charset="-34"/>
            <a:cs typeface="TH SarabunPSK" pitchFamily="34" charset="-34"/>
          </a:endParaRPr>
        </a:p>
      </dgm:t>
    </dgm:pt>
    <dgm:pt modelId="{3CF2DF81-C6C7-4D72-A8F8-C692CC4C513B}" type="parTrans" cxnId="{68D7B756-88D2-4E23-84AE-200C6BAF54D6}">
      <dgm:prSet/>
      <dgm:spPr/>
      <dgm:t>
        <a:bodyPr/>
        <a:lstStyle/>
        <a:p>
          <a:endParaRPr lang="en-US"/>
        </a:p>
      </dgm:t>
    </dgm:pt>
    <dgm:pt modelId="{E227C5F7-870E-4696-903B-E83730B2A401}" type="sibTrans" cxnId="{68D7B756-88D2-4E23-84AE-200C6BAF54D6}">
      <dgm:prSet/>
      <dgm:spPr/>
      <dgm:t>
        <a:bodyPr/>
        <a:lstStyle/>
        <a:p>
          <a:endParaRPr lang="en-US"/>
        </a:p>
      </dgm:t>
    </dgm:pt>
    <dgm:pt modelId="{4D727922-2EC6-425E-941E-FA49726B69F8}">
      <dgm:prSet phldrT="[ข้อความ]" custT="1"/>
      <dgm:spPr/>
      <dgm:t>
        <a:bodyPr/>
        <a:lstStyle/>
        <a:p>
          <a:r>
            <a:rPr lang="th-TH" sz="2100" b="1" dirty="0">
              <a:latin typeface="TH SarabunPSK" pitchFamily="34" charset="-34"/>
              <a:cs typeface="TH SarabunPSK" pitchFamily="34" charset="-34"/>
            </a:rPr>
            <a:t>เหตุผลและความจำเป็นที่ต้องซื้อหรือจ้าง</a:t>
          </a:r>
          <a:endParaRPr lang="en-US" sz="2100" b="1" dirty="0">
            <a:latin typeface="TH SarabunPSK" pitchFamily="34" charset="-34"/>
            <a:cs typeface="TH SarabunPSK" pitchFamily="34" charset="-34"/>
          </a:endParaRPr>
        </a:p>
      </dgm:t>
    </dgm:pt>
    <dgm:pt modelId="{A48EFD28-1E83-4998-8528-DF80BBBC6F3C}" type="parTrans" cxnId="{B194D112-C020-4E0A-BF7E-87FFE386A048}">
      <dgm:prSet/>
      <dgm:spPr/>
      <dgm:t>
        <a:bodyPr/>
        <a:lstStyle/>
        <a:p>
          <a:endParaRPr lang="en-US"/>
        </a:p>
      </dgm:t>
    </dgm:pt>
    <dgm:pt modelId="{13136E4F-DFDB-4A5E-86B2-A5A64EA9544A}" type="sibTrans" cxnId="{B194D112-C020-4E0A-BF7E-87FFE386A048}">
      <dgm:prSet/>
      <dgm:spPr/>
      <dgm:t>
        <a:bodyPr/>
        <a:lstStyle/>
        <a:p>
          <a:endParaRPr lang="en-US"/>
        </a:p>
      </dgm:t>
    </dgm:pt>
    <dgm:pt modelId="{29FBB544-AF39-4CA3-95DE-C405B00B6EDF}">
      <dgm:prSet phldrT="[ข้อความ]" custT="1"/>
      <dgm:spPr/>
      <dgm:t>
        <a:bodyPr/>
        <a:lstStyle/>
        <a:p>
          <a:r>
            <a:rPr lang="th-TH" sz="3200" b="1" dirty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๒.</a:t>
          </a:r>
          <a:endParaRPr lang="en-US" sz="3200" b="1" dirty="0">
            <a:solidFill>
              <a:schemeClr val="tx1"/>
            </a:solidFill>
            <a:latin typeface="TH SarabunPSK" pitchFamily="34" charset="-34"/>
            <a:cs typeface="TH SarabunPSK" pitchFamily="34" charset="-34"/>
          </a:endParaRPr>
        </a:p>
      </dgm:t>
    </dgm:pt>
    <dgm:pt modelId="{4401AE3D-2D1D-47B0-8BED-0004582D8A30}" type="parTrans" cxnId="{B204A6D5-1356-4413-BCC0-0445D14D2DE5}">
      <dgm:prSet/>
      <dgm:spPr/>
      <dgm:t>
        <a:bodyPr/>
        <a:lstStyle/>
        <a:p>
          <a:endParaRPr lang="en-US"/>
        </a:p>
      </dgm:t>
    </dgm:pt>
    <dgm:pt modelId="{D47A6437-7143-48E8-AF8F-B580AAFC7919}" type="sibTrans" cxnId="{B204A6D5-1356-4413-BCC0-0445D14D2DE5}">
      <dgm:prSet/>
      <dgm:spPr/>
      <dgm:t>
        <a:bodyPr/>
        <a:lstStyle/>
        <a:p>
          <a:endParaRPr lang="en-US"/>
        </a:p>
      </dgm:t>
    </dgm:pt>
    <dgm:pt modelId="{4C2B0BDE-773E-4322-A382-4FBB15402300}">
      <dgm:prSet phldrT="[ข้อความ]" custT="1"/>
      <dgm:spPr/>
      <dgm:t>
        <a:bodyPr/>
        <a:lstStyle/>
        <a:p>
          <a:r>
            <a:rPr lang="th-TH" sz="2100" b="1" dirty="0">
              <a:latin typeface="TH SarabunPSK" pitchFamily="34" charset="-34"/>
              <a:cs typeface="TH SarabunPSK" pitchFamily="34" charset="-34"/>
            </a:rPr>
            <a:t>ขอบเขตของงานหรือรายละเอียดคุณลักษณะเฉพาะของพัสดุ</a:t>
          </a:r>
          <a:br>
            <a:rPr lang="th-TH" sz="2100" b="1" dirty="0">
              <a:latin typeface="TH SarabunPSK" pitchFamily="34" charset="-34"/>
              <a:cs typeface="TH SarabunPSK" pitchFamily="34" charset="-34"/>
            </a:rPr>
          </a:br>
          <a:r>
            <a:rPr lang="th-TH" sz="2100" b="1" dirty="0">
              <a:latin typeface="TH SarabunPSK" pitchFamily="34" charset="-34"/>
              <a:cs typeface="TH SarabunPSK" pitchFamily="34" charset="-34"/>
            </a:rPr>
            <a:t>หรือรูปแบบรายงานก่อสร้างที่จะซื้อหรือจ้างแล้วแต่กรณี</a:t>
          </a:r>
          <a:endParaRPr lang="en-US" sz="2100" b="1" dirty="0">
            <a:latin typeface="TH SarabunPSK" pitchFamily="34" charset="-34"/>
            <a:cs typeface="TH SarabunPSK" pitchFamily="34" charset="-34"/>
          </a:endParaRPr>
        </a:p>
      </dgm:t>
    </dgm:pt>
    <dgm:pt modelId="{A86B4C5E-EBA7-493B-BCEF-5A09F24D346F}" type="parTrans" cxnId="{DFD6AAE7-10A8-46D2-A8D4-460E350606EE}">
      <dgm:prSet/>
      <dgm:spPr/>
      <dgm:t>
        <a:bodyPr/>
        <a:lstStyle/>
        <a:p>
          <a:endParaRPr lang="en-US"/>
        </a:p>
      </dgm:t>
    </dgm:pt>
    <dgm:pt modelId="{825BCA90-131F-436D-BB45-13A4BDBE7BAB}" type="sibTrans" cxnId="{DFD6AAE7-10A8-46D2-A8D4-460E350606EE}">
      <dgm:prSet/>
      <dgm:spPr/>
      <dgm:t>
        <a:bodyPr/>
        <a:lstStyle/>
        <a:p>
          <a:endParaRPr lang="en-US"/>
        </a:p>
      </dgm:t>
    </dgm:pt>
    <dgm:pt modelId="{21122AA9-DE7C-4C45-AFAC-82439ECA6F3C}">
      <dgm:prSet phldrT="[ข้อความ]" custT="1"/>
      <dgm:spPr/>
      <dgm:t>
        <a:bodyPr/>
        <a:lstStyle/>
        <a:p>
          <a:r>
            <a:rPr lang="th-TH" sz="3200" b="1" dirty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๓.</a:t>
          </a:r>
          <a:endParaRPr lang="en-US" sz="3200" b="1" dirty="0">
            <a:solidFill>
              <a:schemeClr val="tx1"/>
            </a:solidFill>
            <a:latin typeface="TH SarabunPSK" pitchFamily="34" charset="-34"/>
            <a:cs typeface="TH SarabunPSK" pitchFamily="34" charset="-34"/>
          </a:endParaRPr>
        </a:p>
      </dgm:t>
    </dgm:pt>
    <dgm:pt modelId="{5A8834A0-2961-4856-839F-F632F50DB3F9}" type="parTrans" cxnId="{6D3D692B-1615-4042-80A2-AC6BD3E9420F}">
      <dgm:prSet/>
      <dgm:spPr/>
      <dgm:t>
        <a:bodyPr/>
        <a:lstStyle/>
        <a:p>
          <a:endParaRPr lang="en-US"/>
        </a:p>
      </dgm:t>
    </dgm:pt>
    <dgm:pt modelId="{BDECCA7F-FE8A-4135-B127-1A51F84FC9BB}" type="sibTrans" cxnId="{6D3D692B-1615-4042-80A2-AC6BD3E9420F}">
      <dgm:prSet/>
      <dgm:spPr/>
      <dgm:t>
        <a:bodyPr/>
        <a:lstStyle/>
        <a:p>
          <a:endParaRPr lang="en-US"/>
        </a:p>
      </dgm:t>
    </dgm:pt>
    <dgm:pt modelId="{DA1694FC-448F-4A2D-9A36-478BCD379B69}">
      <dgm:prSet phldrT="[ข้อความ]" custT="1"/>
      <dgm:spPr/>
      <dgm:t>
        <a:bodyPr/>
        <a:lstStyle/>
        <a:p>
          <a:r>
            <a:rPr lang="th-TH" sz="2100" b="1" dirty="0">
              <a:latin typeface="TH SarabunPSK" pitchFamily="34" charset="-34"/>
              <a:cs typeface="TH SarabunPSK" pitchFamily="34" charset="-34"/>
            </a:rPr>
            <a:t>ราคากลางของพัสดุที่จะซื้อหรือจ้าง</a:t>
          </a:r>
          <a:endParaRPr lang="en-US" sz="2100" b="1" dirty="0">
            <a:latin typeface="TH SarabunPSK" pitchFamily="34" charset="-34"/>
            <a:cs typeface="TH SarabunPSK" pitchFamily="34" charset="-34"/>
          </a:endParaRPr>
        </a:p>
      </dgm:t>
    </dgm:pt>
    <dgm:pt modelId="{1D223EFC-B143-4716-A976-E0695F73F70C}" type="parTrans" cxnId="{4657908E-0749-4DB0-A832-02CFC6C51BFF}">
      <dgm:prSet/>
      <dgm:spPr/>
      <dgm:t>
        <a:bodyPr/>
        <a:lstStyle/>
        <a:p>
          <a:endParaRPr lang="en-US"/>
        </a:p>
      </dgm:t>
    </dgm:pt>
    <dgm:pt modelId="{B6873CB3-1B4D-4677-84F0-16A7C2EB7106}" type="sibTrans" cxnId="{4657908E-0749-4DB0-A832-02CFC6C51BFF}">
      <dgm:prSet/>
      <dgm:spPr/>
      <dgm:t>
        <a:bodyPr/>
        <a:lstStyle/>
        <a:p>
          <a:endParaRPr lang="en-US"/>
        </a:p>
      </dgm:t>
    </dgm:pt>
    <dgm:pt modelId="{DE83EF49-B3F3-4C78-A051-E8D25AFEC783}">
      <dgm:prSet phldrT="[ข้อความ]" custT="1"/>
      <dgm:spPr/>
      <dgm:t>
        <a:bodyPr/>
        <a:lstStyle/>
        <a:p>
          <a:r>
            <a:rPr lang="th-TH" sz="3200" b="1" dirty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๔.</a:t>
          </a:r>
          <a:endParaRPr lang="en-US" sz="3200" b="1" dirty="0">
            <a:solidFill>
              <a:schemeClr val="tx1"/>
            </a:solidFill>
            <a:latin typeface="TH SarabunPSK" pitchFamily="34" charset="-34"/>
            <a:cs typeface="TH SarabunPSK" pitchFamily="34" charset="-34"/>
          </a:endParaRPr>
        </a:p>
      </dgm:t>
    </dgm:pt>
    <dgm:pt modelId="{5B961320-0CBD-4E72-BD93-5551DA5902E8}" type="parTrans" cxnId="{5A6908D7-975E-4140-850A-3F81853BCD6B}">
      <dgm:prSet/>
      <dgm:spPr/>
      <dgm:t>
        <a:bodyPr/>
        <a:lstStyle/>
        <a:p>
          <a:endParaRPr lang="en-US"/>
        </a:p>
      </dgm:t>
    </dgm:pt>
    <dgm:pt modelId="{165B9812-092A-4716-B0B3-EB3424311428}" type="sibTrans" cxnId="{5A6908D7-975E-4140-850A-3F81853BCD6B}">
      <dgm:prSet/>
      <dgm:spPr/>
      <dgm:t>
        <a:bodyPr/>
        <a:lstStyle/>
        <a:p>
          <a:endParaRPr lang="en-US"/>
        </a:p>
      </dgm:t>
    </dgm:pt>
    <dgm:pt modelId="{2DA8C7E4-4831-49F2-BC44-34D9B8CBB09B}">
      <dgm:prSet custT="1"/>
      <dgm:spPr/>
      <dgm:t>
        <a:bodyPr/>
        <a:lstStyle/>
        <a:p>
          <a:r>
            <a:rPr lang="th-TH" sz="2100" b="1" dirty="0">
              <a:latin typeface="TH SarabunPSK" pitchFamily="34" charset="-34"/>
              <a:cs typeface="TH SarabunPSK" pitchFamily="34" charset="-34"/>
            </a:rPr>
            <a:t>วงเงินที่จะซื้อหรือจ้าง โดยให้ระบุวงเงินงบประมาณ ถ้าไม่มีวงเงิน ดังกล่าวให้ระบุวงเงินที่ประมาณว่าจะซื้อหรคือจ้างในครั้งนั้น</a:t>
          </a:r>
          <a:endParaRPr lang="en-US" sz="2100" b="1" dirty="0">
            <a:latin typeface="TH SarabunPSK" pitchFamily="34" charset="-34"/>
            <a:cs typeface="TH SarabunPSK" pitchFamily="34" charset="-34"/>
          </a:endParaRPr>
        </a:p>
      </dgm:t>
    </dgm:pt>
    <dgm:pt modelId="{678F2DF5-4489-486B-8548-2EB4F6760599}" type="parTrans" cxnId="{60A38C3C-CBCB-4408-B37C-D239FDA4B547}">
      <dgm:prSet/>
      <dgm:spPr/>
      <dgm:t>
        <a:bodyPr/>
        <a:lstStyle/>
        <a:p>
          <a:endParaRPr lang="en-US"/>
        </a:p>
      </dgm:t>
    </dgm:pt>
    <dgm:pt modelId="{A2AD5DC8-B3CF-4FF6-A956-C734299C2311}" type="sibTrans" cxnId="{60A38C3C-CBCB-4408-B37C-D239FDA4B547}">
      <dgm:prSet/>
      <dgm:spPr/>
      <dgm:t>
        <a:bodyPr/>
        <a:lstStyle/>
        <a:p>
          <a:endParaRPr lang="en-US"/>
        </a:p>
      </dgm:t>
    </dgm:pt>
    <dgm:pt modelId="{6A4C3878-3E4F-4FDA-A0F8-3A6F135FC701}" type="pres">
      <dgm:prSet presAssocID="{1563BC23-805D-42EE-B224-D47874F543B0}" presName="linearFlow" presStyleCnt="0">
        <dgm:presLayoutVars>
          <dgm:dir/>
          <dgm:animLvl val="lvl"/>
          <dgm:resizeHandles val="exact"/>
        </dgm:presLayoutVars>
      </dgm:prSet>
      <dgm:spPr/>
    </dgm:pt>
    <dgm:pt modelId="{C8FF17DD-0D9E-421B-A2C5-56E37789FD3F}" type="pres">
      <dgm:prSet presAssocID="{C0E526CC-C5E0-4AA6-A760-4E939C9CB576}" presName="composite" presStyleCnt="0"/>
      <dgm:spPr/>
    </dgm:pt>
    <dgm:pt modelId="{CC9D7250-FB4E-4995-B781-24EF999EA3A4}" type="pres">
      <dgm:prSet presAssocID="{C0E526CC-C5E0-4AA6-A760-4E939C9CB576}" presName="parentText" presStyleLbl="alignNode1" presStyleIdx="0" presStyleCnt="4">
        <dgm:presLayoutVars>
          <dgm:chMax val="1"/>
          <dgm:bulletEnabled val="1"/>
        </dgm:presLayoutVars>
      </dgm:prSet>
      <dgm:spPr/>
    </dgm:pt>
    <dgm:pt modelId="{AC0FB58C-62C2-4643-B8C4-144D23736B23}" type="pres">
      <dgm:prSet presAssocID="{C0E526CC-C5E0-4AA6-A760-4E939C9CB576}" presName="descendantText" presStyleLbl="alignAcc1" presStyleIdx="0" presStyleCnt="4" custLinFactNeighborX="750">
        <dgm:presLayoutVars>
          <dgm:bulletEnabled val="1"/>
        </dgm:presLayoutVars>
      </dgm:prSet>
      <dgm:spPr/>
    </dgm:pt>
    <dgm:pt modelId="{602B6B93-92F1-483E-A7F1-3A5B20FCF214}" type="pres">
      <dgm:prSet presAssocID="{E227C5F7-870E-4696-903B-E83730B2A401}" presName="sp" presStyleCnt="0"/>
      <dgm:spPr/>
    </dgm:pt>
    <dgm:pt modelId="{7A808F81-D549-451B-B5D4-CF656A93D17E}" type="pres">
      <dgm:prSet presAssocID="{29FBB544-AF39-4CA3-95DE-C405B00B6EDF}" presName="composite" presStyleCnt="0"/>
      <dgm:spPr/>
    </dgm:pt>
    <dgm:pt modelId="{19950D11-C243-4177-8933-00B482E7789A}" type="pres">
      <dgm:prSet presAssocID="{29FBB544-AF39-4CA3-95DE-C405B00B6EDF}" presName="parentText" presStyleLbl="alignNode1" presStyleIdx="1" presStyleCnt="4">
        <dgm:presLayoutVars>
          <dgm:chMax val="1"/>
          <dgm:bulletEnabled val="1"/>
        </dgm:presLayoutVars>
      </dgm:prSet>
      <dgm:spPr/>
    </dgm:pt>
    <dgm:pt modelId="{F27B37F3-0212-4375-A4E4-15D0C74D379D}" type="pres">
      <dgm:prSet presAssocID="{29FBB544-AF39-4CA3-95DE-C405B00B6EDF}" presName="descendantText" presStyleLbl="alignAcc1" presStyleIdx="1" presStyleCnt="4">
        <dgm:presLayoutVars>
          <dgm:bulletEnabled val="1"/>
        </dgm:presLayoutVars>
      </dgm:prSet>
      <dgm:spPr/>
    </dgm:pt>
    <dgm:pt modelId="{2C4F1ACB-B208-4763-B162-0FF63A2F5C97}" type="pres">
      <dgm:prSet presAssocID="{D47A6437-7143-48E8-AF8F-B580AAFC7919}" presName="sp" presStyleCnt="0"/>
      <dgm:spPr/>
    </dgm:pt>
    <dgm:pt modelId="{A08E97E8-6C66-467A-B5EC-19BED9D3EE2F}" type="pres">
      <dgm:prSet presAssocID="{21122AA9-DE7C-4C45-AFAC-82439ECA6F3C}" presName="composite" presStyleCnt="0"/>
      <dgm:spPr/>
    </dgm:pt>
    <dgm:pt modelId="{FC6457C2-B3E7-477B-9B45-63A405E89732}" type="pres">
      <dgm:prSet presAssocID="{21122AA9-DE7C-4C45-AFAC-82439ECA6F3C}" presName="parentText" presStyleLbl="alignNode1" presStyleIdx="2" presStyleCnt="4">
        <dgm:presLayoutVars>
          <dgm:chMax val="1"/>
          <dgm:bulletEnabled val="1"/>
        </dgm:presLayoutVars>
      </dgm:prSet>
      <dgm:spPr/>
    </dgm:pt>
    <dgm:pt modelId="{D49DFBB3-F300-441C-A805-21162FA7BA1D}" type="pres">
      <dgm:prSet presAssocID="{21122AA9-DE7C-4C45-AFAC-82439ECA6F3C}" presName="descendantText" presStyleLbl="alignAcc1" presStyleIdx="2" presStyleCnt="4">
        <dgm:presLayoutVars>
          <dgm:bulletEnabled val="1"/>
        </dgm:presLayoutVars>
      </dgm:prSet>
      <dgm:spPr/>
    </dgm:pt>
    <dgm:pt modelId="{FCF20C15-08DA-4470-843E-94E81F72D5D0}" type="pres">
      <dgm:prSet presAssocID="{BDECCA7F-FE8A-4135-B127-1A51F84FC9BB}" presName="sp" presStyleCnt="0"/>
      <dgm:spPr/>
    </dgm:pt>
    <dgm:pt modelId="{ED07595B-5916-4FAD-B7DC-B04A2E830480}" type="pres">
      <dgm:prSet presAssocID="{DE83EF49-B3F3-4C78-A051-E8D25AFEC783}" presName="composite" presStyleCnt="0"/>
      <dgm:spPr/>
    </dgm:pt>
    <dgm:pt modelId="{49F704A3-1174-43B9-88A0-CDEF48165C96}" type="pres">
      <dgm:prSet presAssocID="{DE83EF49-B3F3-4C78-A051-E8D25AFEC783}" presName="parentText" presStyleLbl="alignNode1" presStyleIdx="3" presStyleCnt="4" custLinFactNeighborY="-9600">
        <dgm:presLayoutVars>
          <dgm:chMax val="1"/>
          <dgm:bulletEnabled val="1"/>
        </dgm:presLayoutVars>
      </dgm:prSet>
      <dgm:spPr/>
    </dgm:pt>
    <dgm:pt modelId="{66BA4FF2-49BA-414B-8E69-6D7911F64B90}" type="pres">
      <dgm:prSet presAssocID="{DE83EF49-B3F3-4C78-A051-E8D25AFEC783}" presName="descendantText" presStyleLbl="alignAcc1" presStyleIdx="3" presStyleCnt="4" custScaleY="141313">
        <dgm:presLayoutVars>
          <dgm:bulletEnabled val="1"/>
        </dgm:presLayoutVars>
      </dgm:prSet>
      <dgm:spPr/>
    </dgm:pt>
  </dgm:ptLst>
  <dgm:cxnLst>
    <dgm:cxn modelId="{7DDE3F09-9AF6-44E2-82F7-23A7257369A3}" type="presOf" srcId="{DA1694FC-448F-4A2D-9A36-478BCD379B69}" destId="{D49DFBB3-F300-441C-A805-21162FA7BA1D}" srcOrd="0" destOrd="0" presId="urn:microsoft.com/office/officeart/2005/8/layout/chevron2"/>
    <dgm:cxn modelId="{B194D112-C020-4E0A-BF7E-87FFE386A048}" srcId="{C0E526CC-C5E0-4AA6-A760-4E939C9CB576}" destId="{4D727922-2EC6-425E-941E-FA49726B69F8}" srcOrd="0" destOrd="0" parTransId="{A48EFD28-1E83-4998-8528-DF80BBBC6F3C}" sibTransId="{13136E4F-DFDB-4A5E-86B2-A5A64EA9544A}"/>
    <dgm:cxn modelId="{D4EDDC20-2912-4EEC-B65F-FF630C73A087}" type="presOf" srcId="{DE83EF49-B3F3-4C78-A051-E8D25AFEC783}" destId="{49F704A3-1174-43B9-88A0-CDEF48165C96}" srcOrd="0" destOrd="0" presId="urn:microsoft.com/office/officeart/2005/8/layout/chevron2"/>
    <dgm:cxn modelId="{6D3D692B-1615-4042-80A2-AC6BD3E9420F}" srcId="{1563BC23-805D-42EE-B224-D47874F543B0}" destId="{21122AA9-DE7C-4C45-AFAC-82439ECA6F3C}" srcOrd="2" destOrd="0" parTransId="{5A8834A0-2961-4856-839F-F632F50DB3F9}" sibTransId="{BDECCA7F-FE8A-4135-B127-1A51F84FC9BB}"/>
    <dgm:cxn modelId="{60A38C3C-CBCB-4408-B37C-D239FDA4B547}" srcId="{DE83EF49-B3F3-4C78-A051-E8D25AFEC783}" destId="{2DA8C7E4-4831-49F2-BC44-34D9B8CBB09B}" srcOrd="0" destOrd="0" parTransId="{678F2DF5-4489-486B-8548-2EB4F6760599}" sibTransId="{A2AD5DC8-B3CF-4FF6-A956-C734299C2311}"/>
    <dgm:cxn modelId="{1F6DF050-8FF6-48A9-8549-83A05A4631D6}" type="presOf" srcId="{C0E526CC-C5E0-4AA6-A760-4E939C9CB576}" destId="{CC9D7250-FB4E-4995-B781-24EF999EA3A4}" srcOrd="0" destOrd="0" presId="urn:microsoft.com/office/officeart/2005/8/layout/chevron2"/>
    <dgm:cxn modelId="{68D7B756-88D2-4E23-84AE-200C6BAF54D6}" srcId="{1563BC23-805D-42EE-B224-D47874F543B0}" destId="{C0E526CC-C5E0-4AA6-A760-4E939C9CB576}" srcOrd="0" destOrd="0" parTransId="{3CF2DF81-C6C7-4D72-A8F8-C692CC4C513B}" sibTransId="{E227C5F7-870E-4696-903B-E83730B2A401}"/>
    <dgm:cxn modelId="{05C0C278-E83B-46DC-B365-874AD899A30C}" type="presOf" srcId="{2DA8C7E4-4831-49F2-BC44-34D9B8CBB09B}" destId="{66BA4FF2-49BA-414B-8E69-6D7911F64B90}" srcOrd="0" destOrd="0" presId="urn:microsoft.com/office/officeart/2005/8/layout/chevron2"/>
    <dgm:cxn modelId="{40BD3685-46A0-44E6-9A92-DCACA849532C}" type="presOf" srcId="{4D727922-2EC6-425E-941E-FA49726B69F8}" destId="{AC0FB58C-62C2-4643-B8C4-144D23736B23}" srcOrd="0" destOrd="0" presId="urn:microsoft.com/office/officeart/2005/8/layout/chevron2"/>
    <dgm:cxn modelId="{4657908E-0749-4DB0-A832-02CFC6C51BFF}" srcId="{21122AA9-DE7C-4C45-AFAC-82439ECA6F3C}" destId="{DA1694FC-448F-4A2D-9A36-478BCD379B69}" srcOrd="0" destOrd="0" parTransId="{1D223EFC-B143-4716-A976-E0695F73F70C}" sibTransId="{B6873CB3-1B4D-4677-84F0-16A7C2EB7106}"/>
    <dgm:cxn modelId="{9D90D58E-C744-4F46-AAD1-493D6DFD3730}" type="presOf" srcId="{4C2B0BDE-773E-4322-A382-4FBB15402300}" destId="{F27B37F3-0212-4375-A4E4-15D0C74D379D}" srcOrd="0" destOrd="0" presId="urn:microsoft.com/office/officeart/2005/8/layout/chevron2"/>
    <dgm:cxn modelId="{89AC9EA8-8AA6-466B-9B2A-D6F9337C88B2}" type="presOf" srcId="{29FBB544-AF39-4CA3-95DE-C405B00B6EDF}" destId="{19950D11-C243-4177-8933-00B482E7789A}" srcOrd="0" destOrd="0" presId="urn:microsoft.com/office/officeart/2005/8/layout/chevron2"/>
    <dgm:cxn modelId="{B204A6D5-1356-4413-BCC0-0445D14D2DE5}" srcId="{1563BC23-805D-42EE-B224-D47874F543B0}" destId="{29FBB544-AF39-4CA3-95DE-C405B00B6EDF}" srcOrd="1" destOrd="0" parTransId="{4401AE3D-2D1D-47B0-8BED-0004582D8A30}" sibTransId="{D47A6437-7143-48E8-AF8F-B580AAFC7919}"/>
    <dgm:cxn modelId="{5A6908D7-975E-4140-850A-3F81853BCD6B}" srcId="{1563BC23-805D-42EE-B224-D47874F543B0}" destId="{DE83EF49-B3F3-4C78-A051-E8D25AFEC783}" srcOrd="3" destOrd="0" parTransId="{5B961320-0CBD-4E72-BD93-5551DA5902E8}" sibTransId="{165B9812-092A-4716-B0B3-EB3424311428}"/>
    <dgm:cxn modelId="{DFD6AAE7-10A8-46D2-A8D4-460E350606EE}" srcId="{29FBB544-AF39-4CA3-95DE-C405B00B6EDF}" destId="{4C2B0BDE-773E-4322-A382-4FBB15402300}" srcOrd="0" destOrd="0" parTransId="{A86B4C5E-EBA7-493B-BCEF-5A09F24D346F}" sibTransId="{825BCA90-131F-436D-BB45-13A4BDBE7BAB}"/>
    <dgm:cxn modelId="{855018FA-511D-400E-8106-6CE01BF7DE7A}" type="presOf" srcId="{1563BC23-805D-42EE-B224-D47874F543B0}" destId="{6A4C3878-3E4F-4FDA-A0F8-3A6F135FC701}" srcOrd="0" destOrd="0" presId="urn:microsoft.com/office/officeart/2005/8/layout/chevron2"/>
    <dgm:cxn modelId="{4591B6FE-59E7-44A4-B0D6-2792DE123717}" type="presOf" srcId="{21122AA9-DE7C-4C45-AFAC-82439ECA6F3C}" destId="{FC6457C2-B3E7-477B-9B45-63A405E89732}" srcOrd="0" destOrd="0" presId="urn:microsoft.com/office/officeart/2005/8/layout/chevron2"/>
    <dgm:cxn modelId="{BE22DF84-8989-42A4-A16F-0554E50092E9}" type="presParOf" srcId="{6A4C3878-3E4F-4FDA-A0F8-3A6F135FC701}" destId="{C8FF17DD-0D9E-421B-A2C5-56E37789FD3F}" srcOrd="0" destOrd="0" presId="urn:microsoft.com/office/officeart/2005/8/layout/chevron2"/>
    <dgm:cxn modelId="{8E12A27E-7B90-4CEB-ACEB-61BA083F546A}" type="presParOf" srcId="{C8FF17DD-0D9E-421B-A2C5-56E37789FD3F}" destId="{CC9D7250-FB4E-4995-B781-24EF999EA3A4}" srcOrd="0" destOrd="0" presId="urn:microsoft.com/office/officeart/2005/8/layout/chevron2"/>
    <dgm:cxn modelId="{3038B8D2-E774-4B95-ABE3-41B0C687C806}" type="presParOf" srcId="{C8FF17DD-0D9E-421B-A2C5-56E37789FD3F}" destId="{AC0FB58C-62C2-4643-B8C4-144D23736B23}" srcOrd="1" destOrd="0" presId="urn:microsoft.com/office/officeart/2005/8/layout/chevron2"/>
    <dgm:cxn modelId="{69922975-37D7-4F95-A5EC-07E6F8DCBAC2}" type="presParOf" srcId="{6A4C3878-3E4F-4FDA-A0F8-3A6F135FC701}" destId="{602B6B93-92F1-483E-A7F1-3A5B20FCF214}" srcOrd="1" destOrd="0" presId="urn:microsoft.com/office/officeart/2005/8/layout/chevron2"/>
    <dgm:cxn modelId="{D94576D8-5503-491A-95E0-EBA4D2892711}" type="presParOf" srcId="{6A4C3878-3E4F-4FDA-A0F8-3A6F135FC701}" destId="{7A808F81-D549-451B-B5D4-CF656A93D17E}" srcOrd="2" destOrd="0" presId="urn:microsoft.com/office/officeart/2005/8/layout/chevron2"/>
    <dgm:cxn modelId="{A4B60A4B-E03F-4AD8-9ABB-9647E7CBFFA3}" type="presParOf" srcId="{7A808F81-D549-451B-B5D4-CF656A93D17E}" destId="{19950D11-C243-4177-8933-00B482E7789A}" srcOrd="0" destOrd="0" presId="urn:microsoft.com/office/officeart/2005/8/layout/chevron2"/>
    <dgm:cxn modelId="{9EEA91A0-EA2A-4575-B708-EA23C360F3E9}" type="presParOf" srcId="{7A808F81-D549-451B-B5D4-CF656A93D17E}" destId="{F27B37F3-0212-4375-A4E4-15D0C74D379D}" srcOrd="1" destOrd="0" presId="urn:microsoft.com/office/officeart/2005/8/layout/chevron2"/>
    <dgm:cxn modelId="{864AE1F3-AAB2-4683-B301-E9E4EA6A8991}" type="presParOf" srcId="{6A4C3878-3E4F-4FDA-A0F8-3A6F135FC701}" destId="{2C4F1ACB-B208-4763-B162-0FF63A2F5C97}" srcOrd="3" destOrd="0" presId="urn:microsoft.com/office/officeart/2005/8/layout/chevron2"/>
    <dgm:cxn modelId="{C8CB7F5E-3C8B-45BD-B787-A584DD41D35C}" type="presParOf" srcId="{6A4C3878-3E4F-4FDA-A0F8-3A6F135FC701}" destId="{A08E97E8-6C66-467A-B5EC-19BED9D3EE2F}" srcOrd="4" destOrd="0" presId="urn:microsoft.com/office/officeart/2005/8/layout/chevron2"/>
    <dgm:cxn modelId="{14238966-4D08-4F20-A091-69336F966AEA}" type="presParOf" srcId="{A08E97E8-6C66-467A-B5EC-19BED9D3EE2F}" destId="{FC6457C2-B3E7-477B-9B45-63A405E89732}" srcOrd="0" destOrd="0" presId="urn:microsoft.com/office/officeart/2005/8/layout/chevron2"/>
    <dgm:cxn modelId="{019C3A0F-A011-48C8-B728-182C015637E6}" type="presParOf" srcId="{A08E97E8-6C66-467A-B5EC-19BED9D3EE2F}" destId="{D49DFBB3-F300-441C-A805-21162FA7BA1D}" srcOrd="1" destOrd="0" presId="urn:microsoft.com/office/officeart/2005/8/layout/chevron2"/>
    <dgm:cxn modelId="{7B3398B1-A571-469C-AF66-01C8B256D88C}" type="presParOf" srcId="{6A4C3878-3E4F-4FDA-A0F8-3A6F135FC701}" destId="{FCF20C15-08DA-4470-843E-94E81F72D5D0}" srcOrd="5" destOrd="0" presId="urn:microsoft.com/office/officeart/2005/8/layout/chevron2"/>
    <dgm:cxn modelId="{E988E087-212B-4337-9C24-804DA5155982}" type="presParOf" srcId="{6A4C3878-3E4F-4FDA-A0F8-3A6F135FC701}" destId="{ED07595B-5916-4FAD-B7DC-B04A2E830480}" srcOrd="6" destOrd="0" presId="urn:microsoft.com/office/officeart/2005/8/layout/chevron2"/>
    <dgm:cxn modelId="{C7BFB83A-D955-4F93-8290-792CC513AE96}" type="presParOf" srcId="{ED07595B-5916-4FAD-B7DC-B04A2E830480}" destId="{49F704A3-1174-43B9-88A0-CDEF48165C96}" srcOrd="0" destOrd="0" presId="urn:microsoft.com/office/officeart/2005/8/layout/chevron2"/>
    <dgm:cxn modelId="{E5430A26-D551-405D-9403-CB5ED9EEA074}" type="presParOf" srcId="{ED07595B-5916-4FAD-B7DC-B04A2E830480}" destId="{66BA4FF2-49BA-414B-8E69-6D7911F64B90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563BC23-805D-42EE-B224-D47874F543B0}" type="doc">
      <dgm:prSet loTypeId="urn:microsoft.com/office/officeart/2005/8/layout/chevron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C0E526CC-C5E0-4AA6-A760-4E939C9CB576}">
      <dgm:prSet phldrT="[ข้อความ]" custT="1"/>
      <dgm:spPr/>
      <dgm:t>
        <a:bodyPr/>
        <a:lstStyle/>
        <a:p>
          <a:r>
            <a:rPr lang="th-TH" sz="3200" b="1" dirty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๕.</a:t>
          </a:r>
          <a:endParaRPr lang="en-US" sz="3200" b="1" dirty="0">
            <a:solidFill>
              <a:schemeClr val="tx1"/>
            </a:solidFill>
            <a:latin typeface="TH SarabunPSK" pitchFamily="34" charset="-34"/>
            <a:cs typeface="TH SarabunPSK" pitchFamily="34" charset="-34"/>
          </a:endParaRPr>
        </a:p>
      </dgm:t>
    </dgm:pt>
    <dgm:pt modelId="{3CF2DF81-C6C7-4D72-A8F8-C692CC4C513B}" type="parTrans" cxnId="{68D7B756-88D2-4E23-84AE-200C6BAF54D6}">
      <dgm:prSet/>
      <dgm:spPr/>
      <dgm:t>
        <a:bodyPr/>
        <a:lstStyle/>
        <a:p>
          <a:endParaRPr lang="en-US"/>
        </a:p>
      </dgm:t>
    </dgm:pt>
    <dgm:pt modelId="{E227C5F7-870E-4696-903B-E83730B2A401}" type="sibTrans" cxnId="{68D7B756-88D2-4E23-84AE-200C6BAF54D6}">
      <dgm:prSet/>
      <dgm:spPr/>
      <dgm:t>
        <a:bodyPr/>
        <a:lstStyle/>
        <a:p>
          <a:endParaRPr lang="en-US"/>
        </a:p>
      </dgm:t>
    </dgm:pt>
    <dgm:pt modelId="{4D727922-2EC6-425E-941E-FA49726B69F8}">
      <dgm:prSet phldrT="[ข้อความ]" custT="1"/>
      <dgm:spPr/>
      <dgm:t>
        <a:bodyPr/>
        <a:lstStyle/>
        <a:p>
          <a:r>
            <a:rPr lang="th-TH" sz="2100" b="1" dirty="0">
              <a:latin typeface="TH SarabunPSK" pitchFamily="34" charset="-34"/>
              <a:cs typeface="TH SarabunPSK" pitchFamily="34" charset="-34"/>
            </a:rPr>
            <a:t>กำหนดเวลาที่ต้องการใช้พัสดุนั้นหรือให้งานนั้นแล้วเสร็จ</a:t>
          </a:r>
          <a:endParaRPr lang="en-US" sz="2100" b="1" dirty="0">
            <a:latin typeface="TH SarabunPSK" pitchFamily="34" charset="-34"/>
            <a:cs typeface="TH SarabunPSK" pitchFamily="34" charset="-34"/>
          </a:endParaRPr>
        </a:p>
      </dgm:t>
    </dgm:pt>
    <dgm:pt modelId="{A48EFD28-1E83-4998-8528-DF80BBBC6F3C}" type="parTrans" cxnId="{B194D112-C020-4E0A-BF7E-87FFE386A048}">
      <dgm:prSet/>
      <dgm:spPr/>
      <dgm:t>
        <a:bodyPr/>
        <a:lstStyle/>
        <a:p>
          <a:endParaRPr lang="en-US"/>
        </a:p>
      </dgm:t>
    </dgm:pt>
    <dgm:pt modelId="{13136E4F-DFDB-4A5E-86B2-A5A64EA9544A}" type="sibTrans" cxnId="{B194D112-C020-4E0A-BF7E-87FFE386A048}">
      <dgm:prSet/>
      <dgm:spPr/>
      <dgm:t>
        <a:bodyPr/>
        <a:lstStyle/>
        <a:p>
          <a:endParaRPr lang="en-US"/>
        </a:p>
      </dgm:t>
    </dgm:pt>
    <dgm:pt modelId="{29FBB544-AF39-4CA3-95DE-C405B00B6EDF}">
      <dgm:prSet phldrT="[ข้อความ]" custT="1"/>
      <dgm:spPr/>
      <dgm:t>
        <a:bodyPr/>
        <a:lstStyle/>
        <a:p>
          <a:r>
            <a:rPr lang="th-TH" sz="3200" b="1" dirty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๖.</a:t>
          </a:r>
          <a:endParaRPr lang="en-US" sz="3200" b="1" dirty="0">
            <a:solidFill>
              <a:schemeClr val="tx1"/>
            </a:solidFill>
            <a:latin typeface="TH SarabunPSK" pitchFamily="34" charset="-34"/>
            <a:cs typeface="TH SarabunPSK" pitchFamily="34" charset="-34"/>
          </a:endParaRPr>
        </a:p>
      </dgm:t>
    </dgm:pt>
    <dgm:pt modelId="{4401AE3D-2D1D-47B0-8BED-0004582D8A30}" type="parTrans" cxnId="{B204A6D5-1356-4413-BCC0-0445D14D2DE5}">
      <dgm:prSet/>
      <dgm:spPr/>
      <dgm:t>
        <a:bodyPr/>
        <a:lstStyle/>
        <a:p>
          <a:endParaRPr lang="en-US"/>
        </a:p>
      </dgm:t>
    </dgm:pt>
    <dgm:pt modelId="{D47A6437-7143-48E8-AF8F-B580AAFC7919}" type="sibTrans" cxnId="{B204A6D5-1356-4413-BCC0-0445D14D2DE5}">
      <dgm:prSet/>
      <dgm:spPr/>
      <dgm:t>
        <a:bodyPr/>
        <a:lstStyle/>
        <a:p>
          <a:endParaRPr lang="en-US"/>
        </a:p>
      </dgm:t>
    </dgm:pt>
    <dgm:pt modelId="{4C2B0BDE-773E-4322-A382-4FBB15402300}">
      <dgm:prSet phldrT="[ข้อความ]" custT="1"/>
      <dgm:spPr/>
      <dgm:t>
        <a:bodyPr/>
        <a:lstStyle/>
        <a:p>
          <a:r>
            <a:rPr lang="th-TH" sz="2100" b="1" dirty="0">
              <a:latin typeface="TH SarabunPSK" pitchFamily="34" charset="-34"/>
              <a:cs typeface="TH SarabunPSK" pitchFamily="34" charset="-34"/>
            </a:rPr>
            <a:t>วิธีที่จะซื้อหรือจ้างและเหตุผลที่ต้องซื้อหรือจ้างโดยวิธีนั้น</a:t>
          </a:r>
          <a:endParaRPr lang="en-US" sz="2100" b="1" dirty="0">
            <a:latin typeface="TH SarabunPSK" pitchFamily="34" charset="-34"/>
            <a:cs typeface="TH SarabunPSK" pitchFamily="34" charset="-34"/>
          </a:endParaRPr>
        </a:p>
      </dgm:t>
    </dgm:pt>
    <dgm:pt modelId="{A86B4C5E-EBA7-493B-BCEF-5A09F24D346F}" type="parTrans" cxnId="{DFD6AAE7-10A8-46D2-A8D4-460E350606EE}">
      <dgm:prSet/>
      <dgm:spPr/>
      <dgm:t>
        <a:bodyPr/>
        <a:lstStyle/>
        <a:p>
          <a:endParaRPr lang="en-US"/>
        </a:p>
      </dgm:t>
    </dgm:pt>
    <dgm:pt modelId="{825BCA90-131F-436D-BB45-13A4BDBE7BAB}" type="sibTrans" cxnId="{DFD6AAE7-10A8-46D2-A8D4-460E350606EE}">
      <dgm:prSet/>
      <dgm:spPr/>
      <dgm:t>
        <a:bodyPr/>
        <a:lstStyle/>
        <a:p>
          <a:endParaRPr lang="en-US"/>
        </a:p>
      </dgm:t>
    </dgm:pt>
    <dgm:pt modelId="{21122AA9-DE7C-4C45-AFAC-82439ECA6F3C}">
      <dgm:prSet phldrT="[ข้อความ]" custT="1"/>
      <dgm:spPr/>
      <dgm:t>
        <a:bodyPr/>
        <a:lstStyle/>
        <a:p>
          <a:r>
            <a:rPr lang="th-TH" sz="3200" b="1" dirty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๗.</a:t>
          </a:r>
          <a:endParaRPr lang="en-US" sz="3200" b="1" dirty="0">
            <a:solidFill>
              <a:schemeClr val="tx1"/>
            </a:solidFill>
            <a:latin typeface="TH SarabunPSK" pitchFamily="34" charset="-34"/>
            <a:cs typeface="TH SarabunPSK" pitchFamily="34" charset="-34"/>
          </a:endParaRPr>
        </a:p>
      </dgm:t>
    </dgm:pt>
    <dgm:pt modelId="{5A8834A0-2961-4856-839F-F632F50DB3F9}" type="parTrans" cxnId="{6D3D692B-1615-4042-80A2-AC6BD3E9420F}">
      <dgm:prSet/>
      <dgm:spPr/>
      <dgm:t>
        <a:bodyPr/>
        <a:lstStyle/>
        <a:p>
          <a:endParaRPr lang="en-US"/>
        </a:p>
      </dgm:t>
    </dgm:pt>
    <dgm:pt modelId="{BDECCA7F-FE8A-4135-B127-1A51F84FC9BB}" type="sibTrans" cxnId="{6D3D692B-1615-4042-80A2-AC6BD3E9420F}">
      <dgm:prSet/>
      <dgm:spPr/>
      <dgm:t>
        <a:bodyPr/>
        <a:lstStyle/>
        <a:p>
          <a:endParaRPr lang="en-US"/>
        </a:p>
      </dgm:t>
    </dgm:pt>
    <dgm:pt modelId="{DA1694FC-448F-4A2D-9A36-478BCD379B69}">
      <dgm:prSet phldrT="[ข้อความ]" custT="1"/>
      <dgm:spPr/>
      <dgm:t>
        <a:bodyPr/>
        <a:lstStyle/>
        <a:p>
          <a:r>
            <a:rPr lang="th-TH" sz="2100" b="1" dirty="0">
              <a:latin typeface="TH SarabunPSK" pitchFamily="34" charset="-34"/>
              <a:cs typeface="TH SarabunPSK" pitchFamily="34" charset="-34"/>
            </a:rPr>
            <a:t>หลักเกณฑ์การพิจารณาคัดเลือกข้อเสนอ</a:t>
          </a:r>
          <a:endParaRPr lang="en-US" sz="2100" b="1" dirty="0">
            <a:latin typeface="TH SarabunPSK" pitchFamily="34" charset="-34"/>
            <a:cs typeface="TH SarabunPSK" pitchFamily="34" charset="-34"/>
          </a:endParaRPr>
        </a:p>
      </dgm:t>
    </dgm:pt>
    <dgm:pt modelId="{1D223EFC-B143-4716-A976-E0695F73F70C}" type="parTrans" cxnId="{4657908E-0749-4DB0-A832-02CFC6C51BFF}">
      <dgm:prSet/>
      <dgm:spPr/>
      <dgm:t>
        <a:bodyPr/>
        <a:lstStyle/>
        <a:p>
          <a:endParaRPr lang="en-US"/>
        </a:p>
      </dgm:t>
    </dgm:pt>
    <dgm:pt modelId="{B6873CB3-1B4D-4677-84F0-16A7C2EB7106}" type="sibTrans" cxnId="{4657908E-0749-4DB0-A832-02CFC6C51BFF}">
      <dgm:prSet/>
      <dgm:spPr/>
      <dgm:t>
        <a:bodyPr/>
        <a:lstStyle/>
        <a:p>
          <a:endParaRPr lang="en-US"/>
        </a:p>
      </dgm:t>
    </dgm:pt>
    <dgm:pt modelId="{DE83EF49-B3F3-4C78-A051-E8D25AFEC783}">
      <dgm:prSet phldrT="[ข้อความ]" custT="1"/>
      <dgm:spPr/>
      <dgm:t>
        <a:bodyPr/>
        <a:lstStyle/>
        <a:p>
          <a:r>
            <a:rPr lang="th-TH" sz="3200" b="1" dirty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๘.</a:t>
          </a:r>
          <a:endParaRPr lang="en-US" sz="3200" b="1" dirty="0">
            <a:solidFill>
              <a:schemeClr val="tx1"/>
            </a:solidFill>
            <a:latin typeface="TH SarabunPSK" pitchFamily="34" charset="-34"/>
            <a:cs typeface="TH SarabunPSK" pitchFamily="34" charset="-34"/>
          </a:endParaRPr>
        </a:p>
      </dgm:t>
    </dgm:pt>
    <dgm:pt modelId="{5B961320-0CBD-4E72-BD93-5551DA5902E8}" type="parTrans" cxnId="{5A6908D7-975E-4140-850A-3F81853BCD6B}">
      <dgm:prSet/>
      <dgm:spPr/>
      <dgm:t>
        <a:bodyPr/>
        <a:lstStyle/>
        <a:p>
          <a:endParaRPr lang="en-US"/>
        </a:p>
      </dgm:t>
    </dgm:pt>
    <dgm:pt modelId="{165B9812-092A-4716-B0B3-EB3424311428}" type="sibTrans" cxnId="{5A6908D7-975E-4140-850A-3F81853BCD6B}">
      <dgm:prSet/>
      <dgm:spPr/>
      <dgm:t>
        <a:bodyPr/>
        <a:lstStyle/>
        <a:p>
          <a:endParaRPr lang="en-US"/>
        </a:p>
      </dgm:t>
    </dgm:pt>
    <dgm:pt modelId="{2DA8C7E4-4831-49F2-BC44-34D9B8CBB09B}">
      <dgm:prSet custT="1"/>
      <dgm:spPr/>
      <dgm:t>
        <a:bodyPr/>
        <a:lstStyle/>
        <a:p>
          <a:r>
            <a:rPr lang="th-TH" sz="2100" b="1" dirty="0">
              <a:latin typeface="TH SarabunPSK" pitchFamily="34" charset="-34"/>
              <a:cs typeface="TH SarabunPSK" pitchFamily="34" charset="-34"/>
            </a:rPr>
            <a:t>ข้อเสนออื่น ๆ เช่น การขออนุมัติแต่งตั้งคณะกรรมการต่าง ๆ ที่จำเป็นในการซื้อหรือจ้าง การออกประกาศและเอกสารเชิญชวนและหนังสือเชิญชวน</a:t>
          </a:r>
          <a:endParaRPr lang="en-US" sz="2100" b="1" dirty="0">
            <a:latin typeface="TH SarabunPSK" pitchFamily="34" charset="-34"/>
            <a:cs typeface="TH SarabunPSK" pitchFamily="34" charset="-34"/>
          </a:endParaRPr>
        </a:p>
      </dgm:t>
    </dgm:pt>
    <dgm:pt modelId="{678F2DF5-4489-486B-8548-2EB4F6760599}" type="parTrans" cxnId="{60A38C3C-CBCB-4408-B37C-D239FDA4B547}">
      <dgm:prSet/>
      <dgm:spPr/>
      <dgm:t>
        <a:bodyPr/>
        <a:lstStyle/>
        <a:p>
          <a:endParaRPr lang="en-US"/>
        </a:p>
      </dgm:t>
    </dgm:pt>
    <dgm:pt modelId="{A2AD5DC8-B3CF-4FF6-A956-C734299C2311}" type="sibTrans" cxnId="{60A38C3C-CBCB-4408-B37C-D239FDA4B547}">
      <dgm:prSet/>
      <dgm:spPr/>
      <dgm:t>
        <a:bodyPr/>
        <a:lstStyle/>
        <a:p>
          <a:endParaRPr lang="en-US"/>
        </a:p>
      </dgm:t>
    </dgm:pt>
    <dgm:pt modelId="{6A4C3878-3E4F-4FDA-A0F8-3A6F135FC701}" type="pres">
      <dgm:prSet presAssocID="{1563BC23-805D-42EE-B224-D47874F543B0}" presName="linearFlow" presStyleCnt="0">
        <dgm:presLayoutVars>
          <dgm:dir/>
          <dgm:animLvl val="lvl"/>
          <dgm:resizeHandles val="exact"/>
        </dgm:presLayoutVars>
      </dgm:prSet>
      <dgm:spPr/>
    </dgm:pt>
    <dgm:pt modelId="{C8FF17DD-0D9E-421B-A2C5-56E37789FD3F}" type="pres">
      <dgm:prSet presAssocID="{C0E526CC-C5E0-4AA6-A760-4E939C9CB576}" presName="composite" presStyleCnt="0"/>
      <dgm:spPr/>
    </dgm:pt>
    <dgm:pt modelId="{CC9D7250-FB4E-4995-B781-24EF999EA3A4}" type="pres">
      <dgm:prSet presAssocID="{C0E526CC-C5E0-4AA6-A760-4E939C9CB576}" presName="parentText" presStyleLbl="alignNode1" presStyleIdx="0" presStyleCnt="4">
        <dgm:presLayoutVars>
          <dgm:chMax val="1"/>
          <dgm:bulletEnabled val="1"/>
        </dgm:presLayoutVars>
      </dgm:prSet>
      <dgm:spPr/>
    </dgm:pt>
    <dgm:pt modelId="{AC0FB58C-62C2-4643-B8C4-144D23736B23}" type="pres">
      <dgm:prSet presAssocID="{C0E526CC-C5E0-4AA6-A760-4E939C9CB576}" presName="descendantText" presStyleLbl="alignAcc1" presStyleIdx="0" presStyleCnt="4" custLinFactNeighborX="-15" custLinFactNeighborY="8265">
        <dgm:presLayoutVars>
          <dgm:bulletEnabled val="1"/>
        </dgm:presLayoutVars>
      </dgm:prSet>
      <dgm:spPr/>
    </dgm:pt>
    <dgm:pt modelId="{602B6B93-92F1-483E-A7F1-3A5B20FCF214}" type="pres">
      <dgm:prSet presAssocID="{E227C5F7-870E-4696-903B-E83730B2A401}" presName="sp" presStyleCnt="0"/>
      <dgm:spPr/>
    </dgm:pt>
    <dgm:pt modelId="{7A808F81-D549-451B-B5D4-CF656A93D17E}" type="pres">
      <dgm:prSet presAssocID="{29FBB544-AF39-4CA3-95DE-C405B00B6EDF}" presName="composite" presStyleCnt="0"/>
      <dgm:spPr/>
    </dgm:pt>
    <dgm:pt modelId="{19950D11-C243-4177-8933-00B482E7789A}" type="pres">
      <dgm:prSet presAssocID="{29FBB544-AF39-4CA3-95DE-C405B00B6EDF}" presName="parentText" presStyleLbl="alignNode1" presStyleIdx="1" presStyleCnt="4">
        <dgm:presLayoutVars>
          <dgm:chMax val="1"/>
          <dgm:bulletEnabled val="1"/>
        </dgm:presLayoutVars>
      </dgm:prSet>
      <dgm:spPr/>
    </dgm:pt>
    <dgm:pt modelId="{F27B37F3-0212-4375-A4E4-15D0C74D379D}" type="pres">
      <dgm:prSet presAssocID="{29FBB544-AF39-4CA3-95DE-C405B00B6EDF}" presName="descendantText" presStyleLbl="alignAcc1" presStyleIdx="1" presStyleCnt="4">
        <dgm:presLayoutVars>
          <dgm:bulletEnabled val="1"/>
        </dgm:presLayoutVars>
      </dgm:prSet>
      <dgm:spPr/>
    </dgm:pt>
    <dgm:pt modelId="{2C4F1ACB-B208-4763-B162-0FF63A2F5C97}" type="pres">
      <dgm:prSet presAssocID="{D47A6437-7143-48E8-AF8F-B580AAFC7919}" presName="sp" presStyleCnt="0"/>
      <dgm:spPr/>
    </dgm:pt>
    <dgm:pt modelId="{A08E97E8-6C66-467A-B5EC-19BED9D3EE2F}" type="pres">
      <dgm:prSet presAssocID="{21122AA9-DE7C-4C45-AFAC-82439ECA6F3C}" presName="composite" presStyleCnt="0"/>
      <dgm:spPr/>
    </dgm:pt>
    <dgm:pt modelId="{FC6457C2-B3E7-477B-9B45-63A405E89732}" type="pres">
      <dgm:prSet presAssocID="{21122AA9-DE7C-4C45-AFAC-82439ECA6F3C}" presName="parentText" presStyleLbl="alignNode1" presStyleIdx="2" presStyleCnt="4">
        <dgm:presLayoutVars>
          <dgm:chMax val="1"/>
          <dgm:bulletEnabled val="1"/>
        </dgm:presLayoutVars>
      </dgm:prSet>
      <dgm:spPr/>
    </dgm:pt>
    <dgm:pt modelId="{D49DFBB3-F300-441C-A805-21162FA7BA1D}" type="pres">
      <dgm:prSet presAssocID="{21122AA9-DE7C-4C45-AFAC-82439ECA6F3C}" presName="descendantText" presStyleLbl="alignAcc1" presStyleIdx="2" presStyleCnt="4">
        <dgm:presLayoutVars>
          <dgm:bulletEnabled val="1"/>
        </dgm:presLayoutVars>
      </dgm:prSet>
      <dgm:spPr/>
    </dgm:pt>
    <dgm:pt modelId="{FCF20C15-08DA-4470-843E-94E81F72D5D0}" type="pres">
      <dgm:prSet presAssocID="{BDECCA7F-FE8A-4135-B127-1A51F84FC9BB}" presName="sp" presStyleCnt="0"/>
      <dgm:spPr/>
    </dgm:pt>
    <dgm:pt modelId="{ED07595B-5916-4FAD-B7DC-B04A2E830480}" type="pres">
      <dgm:prSet presAssocID="{DE83EF49-B3F3-4C78-A051-E8D25AFEC783}" presName="composite" presStyleCnt="0"/>
      <dgm:spPr/>
    </dgm:pt>
    <dgm:pt modelId="{49F704A3-1174-43B9-88A0-CDEF48165C96}" type="pres">
      <dgm:prSet presAssocID="{DE83EF49-B3F3-4C78-A051-E8D25AFEC783}" presName="parentText" presStyleLbl="alignNode1" presStyleIdx="3" presStyleCnt="4" custLinFactNeighborY="-6400">
        <dgm:presLayoutVars>
          <dgm:chMax val="1"/>
          <dgm:bulletEnabled val="1"/>
        </dgm:presLayoutVars>
      </dgm:prSet>
      <dgm:spPr/>
    </dgm:pt>
    <dgm:pt modelId="{66BA4FF2-49BA-414B-8E69-6D7911F64B90}" type="pres">
      <dgm:prSet presAssocID="{DE83EF49-B3F3-4C78-A051-E8D25AFEC783}" presName="descendantText" presStyleLbl="alignAcc1" presStyleIdx="3" presStyleCnt="4" custScaleY="141291" custLinFactNeighborY="8550">
        <dgm:presLayoutVars>
          <dgm:bulletEnabled val="1"/>
        </dgm:presLayoutVars>
      </dgm:prSet>
      <dgm:spPr/>
    </dgm:pt>
  </dgm:ptLst>
  <dgm:cxnLst>
    <dgm:cxn modelId="{B194D112-C020-4E0A-BF7E-87FFE386A048}" srcId="{C0E526CC-C5E0-4AA6-A760-4E939C9CB576}" destId="{4D727922-2EC6-425E-941E-FA49726B69F8}" srcOrd="0" destOrd="0" parTransId="{A48EFD28-1E83-4998-8528-DF80BBBC6F3C}" sibTransId="{13136E4F-DFDB-4A5E-86B2-A5A64EA9544A}"/>
    <dgm:cxn modelId="{6D3D692B-1615-4042-80A2-AC6BD3E9420F}" srcId="{1563BC23-805D-42EE-B224-D47874F543B0}" destId="{21122AA9-DE7C-4C45-AFAC-82439ECA6F3C}" srcOrd="2" destOrd="0" parTransId="{5A8834A0-2961-4856-839F-F632F50DB3F9}" sibTransId="{BDECCA7F-FE8A-4135-B127-1A51F84FC9BB}"/>
    <dgm:cxn modelId="{60A38C3C-CBCB-4408-B37C-D239FDA4B547}" srcId="{DE83EF49-B3F3-4C78-A051-E8D25AFEC783}" destId="{2DA8C7E4-4831-49F2-BC44-34D9B8CBB09B}" srcOrd="0" destOrd="0" parTransId="{678F2DF5-4489-486B-8548-2EB4F6760599}" sibTransId="{A2AD5DC8-B3CF-4FF6-A956-C734299C2311}"/>
    <dgm:cxn modelId="{B9952E65-E852-4E80-BB13-C3E98D57FC60}" type="presOf" srcId="{C0E526CC-C5E0-4AA6-A760-4E939C9CB576}" destId="{CC9D7250-FB4E-4995-B781-24EF999EA3A4}" srcOrd="0" destOrd="0" presId="urn:microsoft.com/office/officeart/2005/8/layout/chevron2"/>
    <dgm:cxn modelId="{9A9D986A-C380-402E-BC64-BB315C076FCF}" type="presOf" srcId="{4C2B0BDE-773E-4322-A382-4FBB15402300}" destId="{F27B37F3-0212-4375-A4E4-15D0C74D379D}" srcOrd="0" destOrd="0" presId="urn:microsoft.com/office/officeart/2005/8/layout/chevron2"/>
    <dgm:cxn modelId="{68D7B756-88D2-4E23-84AE-200C6BAF54D6}" srcId="{1563BC23-805D-42EE-B224-D47874F543B0}" destId="{C0E526CC-C5E0-4AA6-A760-4E939C9CB576}" srcOrd="0" destOrd="0" parTransId="{3CF2DF81-C6C7-4D72-A8F8-C692CC4C513B}" sibTransId="{E227C5F7-870E-4696-903B-E83730B2A401}"/>
    <dgm:cxn modelId="{4657908E-0749-4DB0-A832-02CFC6C51BFF}" srcId="{21122AA9-DE7C-4C45-AFAC-82439ECA6F3C}" destId="{DA1694FC-448F-4A2D-9A36-478BCD379B69}" srcOrd="0" destOrd="0" parTransId="{1D223EFC-B143-4716-A976-E0695F73F70C}" sibTransId="{B6873CB3-1B4D-4677-84F0-16A7C2EB7106}"/>
    <dgm:cxn modelId="{9B52EE9C-E30F-4622-9915-B61ACA262033}" type="presOf" srcId="{21122AA9-DE7C-4C45-AFAC-82439ECA6F3C}" destId="{FC6457C2-B3E7-477B-9B45-63A405E89732}" srcOrd="0" destOrd="0" presId="urn:microsoft.com/office/officeart/2005/8/layout/chevron2"/>
    <dgm:cxn modelId="{3A56C1B7-79DD-45E4-A519-4CF9C2D12659}" type="presOf" srcId="{DA1694FC-448F-4A2D-9A36-478BCD379B69}" destId="{D49DFBB3-F300-441C-A805-21162FA7BA1D}" srcOrd="0" destOrd="0" presId="urn:microsoft.com/office/officeart/2005/8/layout/chevron2"/>
    <dgm:cxn modelId="{7B03FEB9-4FDA-4C0C-B602-0792BA019814}" type="presOf" srcId="{DE83EF49-B3F3-4C78-A051-E8D25AFEC783}" destId="{49F704A3-1174-43B9-88A0-CDEF48165C96}" srcOrd="0" destOrd="0" presId="urn:microsoft.com/office/officeart/2005/8/layout/chevron2"/>
    <dgm:cxn modelId="{6DE553C4-FD48-4723-980F-2B4C76604594}" type="presOf" srcId="{29FBB544-AF39-4CA3-95DE-C405B00B6EDF}" destId="{19950D11-C243-4177-8933-00B482E7789A}" srcOrd="0" destOrd="0" presId="urn:microsoft.com/office/officeart/2005/8/layout/chevron2"/>
    <dgm:cxn modelId="{5A2543C5-6B23-453B-8B8C-C364F1C64CC0}" type="presOf" srcId="{1563BC23-805D-42EE-B224-D47874F543B0}" destId="{6A4C3878-3E4F-4FDA-A0F8-3A6F135FC701}" srcOrd="0" destOrd="0" presId="urn:microsoft.com/office/officeart/2005/8/layout/chevron2"/>
    <dgm:cxn modelId="{B204A6D5-1356-4413-BCC0-0445D14D2DE5}" srcId="{1563BC23-805D-42EE-B224-D47874F543B0}" destId="{29FBB544-AF39-4CA3-95DE-C405B00B6EDF}" srcOrd="1" destOrd="0" parTransId="{4401AE3D-2D1D-47B0-8BED-0004582D8A30}" sibTransId="{D47A6437-7143-48E8-AF8F-B580AAFC7919}"/>
    <dgm:cxn modelId="{5A6908D7-975E-4140-850A-3F81853BCD6B}" srcId="{1563BC23-805D-42EE-B224-D47874F543B0}" destId="{DE83EF49-B3F3-4C78-A051-E8D25AFEC783}" srcOrd="3" destOrd="0" parTransId="{5B961320-0CBD-4E72-BD93-5551DA5902E8}" sibTransId="{165B9812-092A-4716-B0B3-EB3424311428}"/>
    <dgm:cxn modelId="{92C852DB-46DA-4412-A2A6-B0D0B4DD96B8}" type="presOf" srcId="{4D727922-2EC6-425E-941E-FA49726B69F8}" destId="{AC0FB58C-62C2-4643-B8C4-144D23736B23}" srcOrd="0" destOrd="0" presId="urn:microsoft.com/office/officeart/2005/8/layout/chevron2"/>
    <dgm:cxn modelId="{35891AE0-D523-4FE4-8A43-8277D0FB00B3}" type="presOf" srcId="{2DA8C7E4-4831-49F2-BC44-34D9B8CBB09B}" destId="{66BA4FF2-49BA-414B-8E69-6D7911F64B90}" srcOrd="0" destOrd="0" presId="urn:microsoft.com/office/officeart/2005/8/layout/chevron2"/>
    <dgm:cxn modelId="{DFD6AAE7-10A8-46D2-A8D4-460E350606EE}" srcId="{29FBB544-AF39-4CA3-95DE-C405B00B6EDF}" destId="{4C2B0BDE-773E-4322-A382-4FBB15402300}" srcOrd="0" destOrd="0" parTransId="{A86B4C5E-EBA7-493B-BCEF-5A09F24D346F}" sibTransId="{825BCA90-131F-436D-BB45-13A4BDBE7BAB}"/>
    <dgm:cxn modelId="{101953DB-63D4-47E7-8A49-7528DE786458}" type="presParOf" srcId="{6A4C3878-3E4F-4FDA-A0F8-3A6F135FC701}" destId="{C8FF17DD-0D9E-421B-A2C5-56E37789FD3F}" srcOrd="0" destOrd="0" presId="urn:microsoft.com/office/officeart/2005/8/layout/chevron2"/>
    <dgm:cxn modelId="{3BE06BC8-6B58-4938-97DD-E83051EF58A7}" type="presParOf" srcId="{C8FF17DD-0D9E-421B-A2C5-56E37789FD3F}" destId="{CC9D7250-FB4E-4995-B781-24EF999EA3A4}" srcOrd="0" destOrd="0" presId="urn:microsoft.com/office/officeart/2005/8/layout/chevron2"/>
    <dgm:cxn modelId="{485A9597-E9E3-4E76-AEDC-63AD4C2369B7}" type="presParOf" srcId="{C8FF17DD-0D9E-421B-A2C5-56E37789FD3F}" destId="{AC0FB58C-62C2-4643-B8C4-144D23736B23}" srcOrd="1" destOrd="0" presId="urn:microsoft.com/office/officeart/2005/8/layout/chevron2"/>
    <dgm:cxn modelId="{24D2BE1F-31AF-4429-BA63-50B419D95D3D}" type="presParOf" srcId="{6A4C3878-3E4F-4FDA-A0F8-3A6F135FC701}" destId="{602B6B93-92F1-483E-A7F1-3A5B20FCF214}" srcOrd="1" destOrd="0" presId="urn:microsoft.com/office/officeart/2005/8/layout/chevron2"/>
    <dgm:cxn modelId="{89157892-43E9-4070-949C-7E9D06D62AFF}" type="presParOf" srcId="{6A4C3878-3E4F-4FDA-A0F8-3A6F135FC701}" destId="{7A808F81-D549-451B-B5D4-CF656A93D17E}" srcOrd="2" destOrd="0" presId="urn:microsoft.com/office/officeart/2005/8/layout/chevron2"/>
    <dgm:cxn modelId="{EA6C7775-BD18-428E-BE23-4AA1D398758A}" type="presParOf" srcId="{7A808F81-D549-451B-B5D4-CF656A93D17E}" destId="{19950D11-C243-4177-8933-00B482E7789A}" srcOrd="0" destOrd="0" presId="urn:microsoft.com/office/officeart/2005/8/layout/chevron2"/>
    <dgm:cxn modelId="{450D8813-AEC6-42CE-B8C4-017E4B154B00}" type="presParOf" srcId="{7A808F81-D549-451B-B5D4-CF656A93D17E}" destId="{F27B37F3-0212-4375-A4E4-15D0C74D379D}" srcOrd="1" destOrd="0" presId="urn:microsoft.com/office/officeart/2005/8/layout/chevron2"/>
    <dgm:cxn modelId="{D9D0ABDE-2021-4809-95AF-E0EFF6926643}" type="presParOf" srcId="{6A4C3878-3E4F-4FDA-A0F8-3A6F135FC701}" destId="{2C4F1ACB-B208-4763-B162-0FF63A2F5C97}" srcOrd="3" destOrd="0" presId="urn:microsoft.com/office/officeart/2005/8/layout/chevron2"/>
    <dgm:cxn modelId="{985B61E4-1F34-45EA-A383-8C1A5F5786FC}" type="presParOf" srcId="{6A4C3878-3E4F-4FDA-A0F8-3A6F135FC701}" destId="{A08E97E8-6C66-467A-B5EC-19BED9D3EE2F}" srcOrd="4" destOrd="0" presId="urn:microsoft.com/office/officeart/2005/8/layout/chevron2"/>
    <dgm:cxn modelId="{E5A143EE-005C-485E-90A6-6F7E776860A9}" type="presParOf" srcId="{A08E97E8-6C66-467A-B5EC-19BED9D3EE2F}" destId="{FC6457C2-B3E7-477B-9B45-63A405E89732}" srcOrd="0" destOrd="0" presId="urn:microsoft.com/office/officeart/2005/8/layout/chevron2"/>
    <dgm:cxn modelId="{A7032AFF-BECA-444E-ABCA-2278F343CEF2}" type="presParOf" srcId="{A08E97E8-6C66-467A-B5EC-19BED9D3EE2F}" destId="{D49DFBB3-F300-441C-A805-21162FA7BA1D}" srcOrd="1" destOrd="0" presId="urn:microsoft.com/office/officeart/2005/8/layout/chevron2"/>
    <dgm:cxn modelId="{76A1B9CA-348A-46DB-B9DD-B9649419C604}" type="presParOf" srcId="{6A4C3878-3E4F-4FDA-A0F8-3A6F135FC701}" destId="{FCF20C15-08DA-4470-843E-94E81F72D5D0}" srcOrd="5" destOrd="0" presId="urn:microsoft.com/office/officeart/2005/8/layout/chevron2"/>
    <dgm:cxn modelId="{64872319-C6FF-4532-BDFF-D8756514DB1B}" type="presParOf" srcId="{6A4C3878-3E4F-4FDA-A0F8-3A6F135FC701}" destId="{ED07595B-5916-4FAD-B7DC-B04A2E830480}" srcOrd="6" destOrd="0" presId="urn:microsoft.com/office/officeart/2005/8/layout/chevron2"/>
    <dgm:cxn modelId="{7A8313BF-77DA-4DAE-82A5-071FF995F07D}" type="presParOf" srcId="{ED07595B-5916-4FAD-B7DC-B04A2E830480}" destId="{49F704A3-1174-43B9-88A0-CDEF48165C96}" srcOrd="0" destOrd="0" presId="urn:microsoft.com/office/officeart/2005/8/layout/chevron2"/>
    <dgm:cxn modelId="{06A7A5D3-CC64-4BF6-9759-64B28E4F2948}" type="presParOf" srcId="{ED07595B-5916-4FAD-B7DC-B04A2E830480}" destId="{66BA4FF2-49BA-414B-8E69-6D7911F64B90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9D7250-FB4E-4995-B781-24EF999EA3A4}">
      <dsp:nvSpPr>
        <dsp:cNvPr id="0" name=""/>
        <dsp:cNvSpPr/>
      </dsp:nvSpPr>
      <dsp:spPr>
        <a:xfrm rot="5400000">
          <a:off x="-171432" y="186344"/>
          <a:ext cx="1142881" cy="800016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3200" b="1" kern="1200" dirty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๑.</a:t>
          </a:r>
          <a:endParaRPr lang="en-US" sz="3200" b="1" kern="1200" dirty="0">
            <a:solidFill>
              <a:schemeClr val="tx1"/>
            </a:solidFill>
            <a:latin typeface="TH SarabunPSK" pitchFamily="34" charset="-34"/>
            <a:cs typeface="TH SarabunPSK" pitchFamily="34" charset="-34"/>
          </a:endParaRPr>
        </a:p>
      </dsp:txBody>
      <dsp:txXfrm rot="-5400000">
        <a:off x="1" y="414919"/>
        <a:ext cx="800016" cy="342865"/>
      </dsp:txXfrm>
    </dsp:sp>
    <dsp:sp modelId="{AC0FB58C-62C2-4643-B8C4-144D23736B23}">
      <dsp:nvSpPr>
        <dsp:cNvPr id="0" name=""/>
        <dsp:cNvSpPr/>
      </dsp:nvSpPr>
      <dsp:spPr>
        <a:xfrm rot="5400000">
          <a:off x="2987476" y="-2172547"/>
          <a:ext cx="743263" cy="511818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3335" rIns="13335" bIns="1333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h-TH" sz="2100" b="1" kern="1200" dirty="0">
              <a:latin typeface="TH SarabunPSK" pitchFamily="34" charset="-34"/>
              <a:cs typeface="TH SarabunPSK" pitchFamily="34" charset="-34"/>
            </a:rPr>
            <a:t>เหตุผลและความจำเป็นที่ต้องซื้อหรือจ้าง</a:t>
          </a:r>
          <a:endParaRPr lang="en-US" sz="2100" b="1" kern="1200" dirty="0">
            <a:latin typeface="TH SarabunPSK" pitchFamily="34" charset="-34"/>
            <a:cs typeface="TH SarabunPSK" pitchFamily="34" charset="-34"/>
          </a:endParaRPr>
        </a:p>
      </dsp:txBody>
      <dsp:txXfrm rot="-5400000">
        <a:off x="800017" y="51195"/>
        <a:ext cx="5081900" cy="670697"/>
      </dsp:txXfrm>
    </dsp:sp>
    <dsp:sp modelId="{19950D11-C243-4177-8933-00B482E7789A}">
      <dsp:nvSpPr>
        <dsp:cNvPr id="0" name=""/>
        <dsp:cNvSpPr/>
      </dsp:nvSpPr>
      <dsp:spPr>
        <a:xfrm rot="5400000">
          <a:off x="-171432" y="1187858"/>
          <a:ext cx="1142881" cy="800016"/>
        </a:xfrm>
        <a:prstGeom prst="chevron">
          <a:avLst/>
        </a:prstGeom>
        <a:solidFill>
          <a:schemeClr val="accent5">
            <a:hueOff val="-2252848"/>
            <a:satOff val="-5806"/>
            <a:lumOff val="-3922"/>
            <a:alphaOff val="0"/>
          </a:schemeClr>
        </a:solidFill>
        <a:ln w="25400" cap="flat" cmpd="sng" algn="ctr">
          <a:solidFill>
            <a:schemeClr val="accent5">
              <a:hueOff val="-2252848"/>
              <a:satOff val="-5806"/>
              <a:lumOff val="-392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3200" b="1" kern="1200" dirty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๒.</a:t>
          </a:r>
          <a:endParaRPr lang="en-US" sz="3200" b="1" kern="1200" dirty="0">
            <a:solidFill>
              <a:schemeClr val="tx1"/>
            </a:solidFill>
            <a:latin typeface="TH SarabunPSK" pitchFamily="34" charset="-34"/>
            <a:cs typeface="TH SarabunPSK" pitchFamily="34" charset="-34"/>
          </a:endParaRPr>
        </a:p>
      </dsp:txBody>
      <dsp:txXfrm rot="-5400000">
        <a:off x="1" y="1416433"/>
        <a:ext cx="800016" cy="342865"/>
      </dsp:txXfrm>
    </dsp:sp>
    <dsp:sp modelId="{F27B37F3-0212-4375-A4E4-15D0C74D379D}">
      <dsp:nvSpPr>
        <dsp:cNvPr id="0" name=""/>
        <dsp:cNvSpPr/>
      </dsp:nvSpPr>
      <dsp:spPr>
        <a:xfrm rot="5400000">
          <a:off x="2987672" y="-1171228"/>
          <a:ext cx="742872" cy="511818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2252848"/>
              <a:satOff val="-5806"/>
              <a:lumOff val="-392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3335" rIns="13335" bIns="1333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h-TH" sz="2100" b="1" kern="1200" dirty="0">
              <a:latin typeface="TH SarabunPSK" pitchFamily="34" charset="-34"/>
              <a:cs typeface="TH SarabunPSK" pitchFamily="34" charset="-34"/>
            </a:rPr>
            <a:t>ขอบเขตของงานหรือรายละเอียดคุณลักษณะเฉพาะของพัสดุ</a:t>
          </a:r>
          <a:br>
            <a:rPr lang="th-TH" sz="2100" b="1" kern="1200" dirty="0">
              <a:latin typeface="TH SarabunPSK" pitchFamily="34" charset="-34"/>
              <a:cs typeface="TH SarabunPSK" pitchFamily="34" charset="-34"/>
            </a:rPr>
          </a:br>
          <a:r>
            <a:rPr lang="th-TH" sz="2100" b="1" kern="1200" dirty="0">
              <a:latin typeface="TH SarabunPSK" pitchFamily="34" charset="-34"/>
              <a:cs typeface="TH SarabunPSK" pitchFamily="34" charset="-34"/>
            </a:rPr>
            <a:t>หรือรูปแบบรายงานก่อสร้างที่จะซื้อหรือจ้างแล้วแต่กรณี</a:t>
          </a:r>
          <a:endParaRPr lang="en-US" sz="2100" b="1" kern="1200" dirty="0">
            <a:latin typeface="TH SarabunPSK" pitchFamily="34" charset="-34"/>
            <a:cs typeface="TH SarabunPSK" pitchFamily="34" charset="-34"/>
          </a:endParaRPr>
        </a:p>
      </dsp:txBody>
      <dsp:txXfrm rot="-5400000">
        <a:off x="800017" y="1052691"/>
        <a:ext cx="5081919" cy="670344"/>
      </dsp:txXfrm>
    </dsp:sp>
    <dsp:sp modelId="{FC6457C2-B3E7-477B-9B45-63A405E89732}">
      <dsp:nvSpPr>
        <dsp:cNvPr id="0" name=""/>
        <dsp:cNvSpPr/>
      </dsp:nvSpPr>
      <dsp:spPr>
        <a:xfrm rot="5400000">
          <a:off x="-171432" y="2189372"/>
          <a:ext cx="1142881" cy="800016"/>
        </a:xfrm>
        <a:prstGeom prst="chevron">
          <a:avLst/>
        </a:prstGeom>
        <a:solidFill>
          <a:schemeClr val="accent5">
            <a:hueOff val="-4505695"/>
            <a:satOff val="-11613"/>
            <a:lumOff val="-7843"/>
            <a:alphaOff val="0"/>
          </a:schemeClr>
        </a:solidFill>
        <a:ln w="25400" cap="flat" cmpd="sng" algn="ctr">
          <a:solidFill>
            <a:schemeClr val="accent5">
              <a:hueOff val="-4505695"/>
              <a:satOff val="-11613"/>
              <a:lumOff val="-784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3200" b="1" kern="1200" dirty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๓.</a:t>
          </a:r>
          <a:endParaRPr lang="en-US" sz="3200" b="1" kern="1200" dirty="0">
            <a:solidFill>
              <a:schemeClr val="tx1"/>
            </a:solidFill>
            <a:latin typeface="TH SarabunPSK" pitchFamily="34" charset="-34"/>
            <a:cs typeface="TH SarabunPSK" pitchFamily="34" charset="-34"/>
          </a:endParaRPr>
        </a:p>
      </dsp:txBody>
      <dsp:txXfrm rot="-5400000">
        <a:off x="1" y="2417947"/>
        <a:ext cx="800016" cy="342865"/>
      </dsp:txXfrm>
    </dsp:sp>
    <dsp:sp modelId="{D49DFBB3-F300-441C-A805-21162FA7BA1D}">
      <dsp:nvSpPr>
        <dsp:cNvPr id="0" name=""/>
        <dsp:cNvSpPr/>
      </dsp:nvSpPr>
      <dsp:spPr>
        <a:xfrm rot="5400000">
          <a:off x="2987672" y="-169714"/>
          <a:ext cx="742872" cy="511818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4505695"/>
              <a:satOff val="-11613"/>
              <a:lumOff val="-784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3335" rIns="13335" bIns="1333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h-TH" sz="2100" b="1" kern="1200" dirty="0">
              <a:latin typeface="TH SarabunPSK" pitchFamily="34" charset="-34"/>
              <a:cs typeface="TH SarabunPSK" pitchFamily="34" charset="-34"/>
            </a:rPr>
            <a:t>ราคากลางของพัสดุที่จะซื้อหรือจ้าง</a:t>
          </a:r>
          <a:endParaRPr lang="en-US" sz="2100" b="1" kern="1200" dirty="0">
            <a:latin typeface="TH SarabunPSK" pitchFamily="34" charset="-34"/>
            <a:cs typeface="TH SarabunPSK" pitchFamily="34" charset="-34"/>
          </a:endParaRPr>
        </a:p>
      </dsp:txBody>
      <dsp:txXfrm rot="-5400000">
        <a:off x="800017" y="2054205"/>
        <a:ext cx="5081919" cy="670344"/>
      </dsp:txXfrm>
    </dsp:sp>
    <dsp:sp modelId="{49F704A3-1174-43B9-88A0-CDEF48165C96}">
      <dsp:nvSpPr>
        <dsp:cNvPr id="0" name=""/>
        <dsp:cNvSpPr/>
      </dsp:nvSpPr>
      <dsp:spPr>
        <a:xfrm rot="5400000">
          <a:off x="-171432" y="3234621"/>
          <a:ext cx="1142881" cy="800016"/>
        </a:xfrm>
        <a:prstGeom prst="chevron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25400" cap="flat" cmpd="sng" algn="ctr">
          <a:solidFill>
            <a:schemeClr val="accent5">
              <a:hueOff val="-6758543"/>
              <a:satOff val="-17419"/>
              <a:lumOff val="-1176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3200" b="1" kern="1200" dirty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๔.</a:t>
          </a:r>
          <a:endParaRPr lang="en-US" sz="3200" b="1" kern="1200" dirty="0">
            <a:solidFill>
              <a:schemeClr val="tx1"/>
            </a:solidFill>
            <a:latin typeface="TH SarabunPSK" pitchFamily="34" charset="-34"/>
            <a:cs typeface="TH SarabunPSK" pitchFamily="34" charset="-34"/>
          </a:endParaRPr>
        </a:p>
      </dsp:txBody>
      <dsp:txXfrm rot="-5400000">
        <a:off x="1" y="3463196"/>
        <a:ext cx="800016" cy="342865"/>
      </dsp:txXfrm>
    </dsp:sp>
    <dsp:sp modelId="{66BA4FF2-49BA-414B-8E69-6D7911F64B90}">
      <dsp:nvSpPr>
        <dsp:cNvPr id="0" name=""/>
        <dsp:cNvSpPr/>
      </dsp:nvSpPr>
      <dsp:spPr>
        <a:xfrm rot="5400000">
          <a:off x="2834220" y="985251"/>
          <a:ext cx="1049775" cy="511818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6758543"/>
              <a:satOff val="-17419"/>
              <a:lumOff val="-1176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3335" rIns="13335" bIns="1333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h-TH" sz="2100" b="1" kern="1200" dirty="0">
              <a:latin typeface="TH SarabunPSK" pitchFamily="34" charset="-34"/>
              <a:cs typeface="TH SarabunPSK" pitchFamily="34" charset="-34"/>
            </a:rPr>
            <a:t>วงเงินที่จะซื้อหรือจ้าง โดยให้ระบุวงเงินงบประมาณ ถ้าไม่มีวงเงิน ดังกล่าวให้ระบุวงเงินที่ประมาณว่าจะซื้อหรคือจ้างในครั้งนั้น</a:t>
          </a:r>
          <a:endParaRPr lang="en-US" sz="2100" b="1" kern="1200" dirty="0">
            <a:latin typeface="TH SarabunPSK" pitchFamily="34" charset="-34"/>
            <a:cs typeface="TH SarabunPSK" pitchFamily="34" charset="-34"/>
          </a:endParaRPr>
        </a:p>
      </dsp:txBody>
      <dsp:txXfrm rot="-5400000">
        <a:off x="800016" y="3070701"/>
        <a:ext cx="5066937" cy="94728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9D7250-FB4E-4995-B781-24EF999EA3A4}">
      <dsp:nvSpPr>
        <dsp:cNvPr id="0" name=""/>
        <dsp:cNvSpPr/>
      </dsp:nvSpPr>
      <dsp:spPr>
        <a:xfrm rot="5400000">
          <a:off x="-171432" y="186385"/>
          <a:ext cx="1142881" cy="800016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3200" b="1" kern="1200" dirty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๕.</a:t>
          </a:r>
          <a:endParaRPr lang="en-US" sz="3200" b="1" kern="1200" dirty="0">
            <a:solidFill>
              <a:schemeClr val="tx1"/>
            </a:solidFill>
            <a:latin typeface="TH SarabunPSK" pitchFamily="34" charset="-34"/>
            <a:cs typeface="TH SarabunPSK" pitchFamily="34" charset="-34"/>
          </a:endParaRPr>
        </a:p>
      </dsp:txBody>
      <dsp:txXfrm rot="-5400000">
        <a:off x="1" y="414960"/>
        <a:ext cx="800016" cy="342865"/>
      </dsp:txXfrm>
    </dsp:sp>
    <dsp:sp modelId="{AC0FB58C-62C2-4643-B8C4-144D23736B23}">
      <dsp:nvSpPr>
        <dsp:cNvPr id="0" name=""/>
        <dsp:cNvSpPr/>
      </dsp:nvSpPr>
      <dsp:spPr>
        <a:xfrm rot="5400000">
          <a:off x="2967664" y="-2092025"/>
          <a:ext cx="743263" cy="508008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3335" rIns="13335" bIns="1333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h-TH" sz="2100" b="1" kern="1200" dirty="0">
              <a:latin typeface="TH SarabunPSK" pitchFamily="34" charset="-34"/>
              <a:cs typeface="TH SarabunPSK" pitchFamily="34" charset="-34"/>
            </a:rPr>
            <a:t>กำหนดเวลาที่ต้องการใช้พัสดุนั้นหรือให้งานนั้นแล้วเสร็จ</a:t>
          </a:r>
          <a:endParaRPr lang="en-US" sz="2100" b="1" kern="1200" dirty="0">
            <a:latin typeface="TH SarabunPSK" pitchFamily="34" charset="-34"/>
            <a:cs typeface="TH SarabunPSK" pitchFamily="34" charset="-34"/>
          </a:endParaRPr>
        </a:p>
      </dsp:txBody>
      <dsp:txXfrm rot="-5400000">
        <a:off x="799255" y="112667"/>
        <a:ext cx="5043800" cy="670697"/>
      </dsp:txXfrm>
    </dsp:sp>
    <dsp:sp modelId="{19950D11-C243-4177-8933-00B482E7789A}">
      <dsp:nvSpPr>
        <dsp:cNvPr id="0" name=""/>
        <dsp:cNvSpPr/>
      </dsp:nvSpPr>
      <dsp:spPr>
        <a:xfrm rot="5400000">
          <a:off x="-171432" y="1187899"/>
          <a:ext cx="1142881" cy="800016"/>
        </a:xfrm>
        <a:prstGeom prst="chevron">
          <a:avLst/>
        </a:prstGeom>
        <a:solidFill>
          <a:schemeClr val="accent5">
            <a:hueOff val="-2252848"/>
            <a:satOff val="-5806"/>
            <a:lumOff val="-3922"/>
            <a:alphaOff val="0"/>
          </a:schemeClr>
        </a:solidFill>
        <a:ln w="25400" cap="flat" cmpd="sng" algn="ctr">
          <a:solidFill>
            <a:schemeClr val="accent5">
              <a:hueOff val="-2252848"/>
              <a:satOff val="-5806"/>
              <a:lumOff val="-392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3200" b="1" kern="1200" dirty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๖.</a:t>
          </a:r>
          <a:endParaRPr lang="en-US" sz="3200" b="1" kern="1200" dirty="0">
            <a:solidFill>
              <a:schemeClr val="tx1"/>
            </a:solidFill>
            <a:latin typeface="TH SarabunPSK" pitchFamily="34" charset="-34"/>
            <a:cs typeface="TH SarabunPSK" pitchFamily="34" charset="-34"/>
          </a:endParaRPr>
        </a:p>
      </dsp:txBody>
      <dsp:txXfrm rot="-5400000">
        <a:off x="1" y="1416474"/>
        <a:ext cx="800016" cy="342865"/>
      </dsp:txXfrm>
    </dsp:sp>
    <dsp:sp modelId="{F27B37F3-0212-4375-A4E4-15D0C74D379D}">
      <dsp:nvSpPr>
        <dsp:cNvPr id="0" name=""/>
        <dsp:cNvSpPr/>
      </dsp:nvSpPr>
      <dsp:spPr>
        <a:xfrm rot="5400000">
          <a:off x="2968622" y="-1152137"/>
          <a:ext cx="742872" cy="508008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2252848"/>
              <a:satOff val="-5806"/>
              <a:lumOff val="-392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3335" rIns="13335" bIns="1333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h-TH" sz="2100" b="1" kern="1200" dirty="0">
              <a:latin typeface="TH SarabunPSK" pitchFamily="34" charset="-34"/>
              <a:cs typeface="TH SarabunPSK" pitchFamily="34" charset="-34"/>
            </a:rPr>
            <a:t>วิธีที่จะซื้อหรือจ้างและเหตุผลที่ต้องซื้อหรือจ้างโดยวิธีนั้น</a:t>
          </a:r>
          <a:endParaRPr lang="en-US" sz="2100" b="1" kern="1200" dirty="0">
            <a:latin typeface="TH SarabunPSK" pitchFamily="34" charset="-34"/>
            <a:cs typeface="TH SarabunPSK" pitchFamily="34" charset="-34"/>
          </a:endParaRPr>
        </a:p>
      </dsp:txBody>
      <dsp:txXfrm rot="-5400000">
        <a:off x="800017" y="1052732"/>
        <a:ext cx="5043819" cy="670344"/>
      </dsp:txXfrm>
    </dsp:sp>
    <dsp:sp modelId="{FC6457C2-B3E7-477B-9B45-63A405E89732}">
      <dsp:nvSpPr>
        <dsp:cNvPr id="0" name=""/>
        <dsp:cNvSpPr/>
      </dsp:nvSpPr>
      <dsp:spPr>
        <a:xfrm rot="5400000">
          <a:off x="-171432" y="2189413"/>
          <a:ext cx="1142881" cy="800016"/>
        </a:xfrm>
        <a:prstGeom prst="chevron">
          <a:avLst/>
        </a:prstGeom>
        <a:solidFill>
          <a:schemeClr val="accent5">
            <a:hueOff val="-4505695"/>
            <a:satOff val="-11613"/>
            <a:lumOff val="-7843"/>
            <a:alphaOff val="0"/>
          </a:schemeClr>
        </a:solidFill>
        <a:ln w="25400" cap="flat" cmpd="sng" algn="ctr">
          <a:solidFill>
            <a:schemeClr val="accent5">
              <a:hueOff val="-4505695"/>
              <a:satOff val="-11613"/>
              <a:lumOff val="-784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3200" b="1" kern="1200" dirty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๗.</a:t>
          </a:r>
          <a:endParaRPr lang="en-US" sz="3200" b="1" kern="1200" dirty="0">
            <a:solidFill>
              <a:schemeClr val="tx1"/>
            </a:solidFill>
            <a:latin typeface="TH SarabunPSK" pitchFamily="34" charset="-34"/>
            <a:cs typeface="TH SarabunPSK" pitchFamily="34" charset="-34"/>
          </a:endParaRPr>
        </a:p>
      </dsp:txBody>
      <dsp:txXfrm rot="-5400000">
        <a:off x="1" y="2417988"/>
        <a:ext cx="800016" cy="342865"/>
      </dsp:txXfrm>
    </dsp:sp>
    <dsp:sp modelId="{D49DFBB3-F300-441C-A805-21162FA7BA1D}">
      <dsp:nvSpPr>
        <dsp:cNvPr id="0" name=""/>
        <dsp:cNvSpPr/>
      </dsp:nvSpPr>
      <dsp:spPr>
        <a:xfrm rot="5400000">
          <a:off x="2968622" y="-150623"/>
          <a:ext cx="742872" cy="508008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4505695"/>
              <a:satOff val="-11613"/>
              <a:lumOff val="-784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3335" rIns="13335" bIns="1333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h-TH" sz="2100" b="1" kern="1200" dirty="0">
              <a:latin typeface="TH SarabunPSK" pitchFamily="34" charset="-34"/>
              <a:cs typeface="TH SarabunPSK" pitchFamily="34" charset="-34"/>
            </a:rPr>
            <a:t>หลักเกณฑ์การพิจารณาคัดเลือกข้อเสนอ</a:t>
          </a:r>
          <a:endParaRPr lang="en-US" sz="2100" b="1" kern="1200" dirty="0">
            <a:latin typeface="TH SarabunPSK" pitchFamily="34" charset="-34"/>
            <a:cs typeface="TH SarabunPSK" pitchFamily="34" charset="-34"/>
          </a:endParaRPr>
        </a:p>
      </dsp:txBody>
      <dsp:txXfrm rot="-5400000">
        <a:off x="800017" y="2054246"/>
        <a:ext cx="5043819" cy="670344"/>
      </dsp:txXfrm>
    </dsp:sp>
    <dsp:sp modelId="{49F704A3-1174-43B9-88A0-CDEF48165C96}">
      <dsp:nvSpPr>
        <dsp:cNvPr id="0" name=""/>
        <dsp:cNvSpPr/>
      </dsp:nvSpPr>
      <dsp:spPr>
        <a:xfrm rot="5400000">
          <a:off x="-171432" y="3271153"/>
          <a:ext cx="1142881" cy="800016"/>
        </a:xfrm>
        <a:prstGeom prst="chevron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25400" cap="flat" cmpd="sng" algn="ctr">
          <a:solidFill>
            <a:schemeClr val="accent5">
              <a:hueOff val="-6758543"/>
              <a:satOff val="-17419"/>
              <a:lumOff val="-1176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3200" b="1" kern="1200" dirty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๘.</a:t>
          </a:r>
          <a:endParaRPr lang="en-US" sz="3200" b="1" kern="1200" dirty="0">
            <a:solidFill>
              <a:schemeClr val="tx1"/>
            </a:solidFill>
            <a:latin typeface="TH SarabunPSK" pitchFamily="34" charset="-34"/>
            <a:cs typeface="TH SarabunPSK" pitchFamily="34" charset="-34"/>
          </a:endParaRPr>
        </a:p>
      </dsp:txBody>
      <dsp:txXfrm rot="-5400000">
        <a:off x="1" y="3499728"/>
        <a:ext cx="800016" cy="342865"/>
      </dsp:txXfrm>
    </dsp:sp>
    <dsp:sp modelId="{66BA4FF2-49BA-414B-8E69-6D7911F64B90}">
      <dsp:nvSpPr>
        <dsp:cNvPr id="0" name=""/>
        <dsp:cNvSpPr/>
      </dsp:nvSpPr>
      <dsp:spPr>
        <a:xfrm rot="5400000">
          <a:off x="2815252" y="1067775"/>
          <a:ext cx="1049612" cy="508008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6758543"/>
              <a:satOff val="-17419"/>
              <a:lumOff val="-1176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3335" rIns="13335" bIns="1333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h-TH" sz="2100" b="1" kern="1200" dirty="0">
              <a:latin typeface="TH SarabunPSK" pitchFamily="34" charset="-34"/>
              <a:cs typeface="TH SarabunPSK" pitchFamily="34" charset="-34"/>
            </a:rPr>
            <a:t>ข้อเสนออื่น ๆ เช่น การขออนุมัติแต่งตั้งคณะกรรมการต่าง ๆ ที่จำเป็นในการซื้อหรือจ้าง การออกประกาศและเอกสารเชิญชวนและหนังสือเชิญชวน</a:t>
          </a:r>
          <a:endParaRPr lang="en-US" sz="2100" b="1" kern="1200" dirty="0">
            <a:latin typeface="TH SarabunPSK" pitchFamily="34" charset="-34"/>
            <a:cs typeface="TH SarabunPSK" pitchFamily="34" charset="-34"/>
          </a:endParaRPr>
        </a:p>
      </dsp:txBody>
      <dsp:txXfrm rot="-5400000">
        <a:off x="800017" y="3134248"/>
        <a:ext cx="5028845" cy="9471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E0E480-6A1C-4476-B2C6-3C828116F67D}" type="datetimeFigureOut">
              <a:rPr lang="th-TH" smtClean="0"/>
              <a:pPr/>
              <a:t>07/11/68</a:t>
            </a:fld>
            <a:endParaRPr lang="th-T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h-T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CE4EE9-2AC6-4314-BF1B-EC511D3E02E2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0605856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CE4EE9-2AC6-4314-BF1B-EC511D3E02E2}" type="slidenum">
              <a:rPr lang="th-TH" smtClean="0"/>
              <a:pPr/>
              <a:t>93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40746094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854DF7-445B-F9C8-3E2B-F2392D48AD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2C142F1-5B7D-4704-F497-99A1D24A420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39C2185-35AD-E5CE-D310-AEF027A4A8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3A6110-DB85-2D9A-2A99-5F851600699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CE4EE9-2AC6-4314-BF1B-EC511D3E02E2}" type="slidenum">
              <a:rPr lang="th-TH" smtClean="0"/>
              <a:pPr/>
              <a:t>94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42660589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0397A6-A0EE-7AA0-6F22-2FE841C6CF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F895942-B233-FC79-2F69-06342FF49A2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EE19AC2-200B-4F99-3B2E-C4DEC59C9F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48719E-1CE0-E7D4-345B-582331DEC3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CE4EE9-2AC6-4314-BF1B-EC511D3E02E2}" type="slidenum">
              <a:rPr lang="th-TH" smtClean="0"/>
              <a:pPr/>
              <a:t>95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34705610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D080E4-0488-0A14-A1E7-80C80C6336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23904B3-6BF5-A565-19C6-1E38C4663D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8100CD5-D9DE-590F-DA1C-7433BEADEFF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D0B013-BE7C-9B48-C652-1F38B359B0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CE4EE9-2AC6-4314-BF1B-EC511D3E02E2}" type="slidenum">
              <a:rPr lang="th-TH" smtClean="0"/>
              <a:pPr/>
              <a:t>96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870146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CE4EE9-2AC6-4314-BF1B-EC511D3E02E2}" type="slidenum">
              <a:rPr lang="th-TH" smtClean="0"/>
              <a:pPr/>
              <a:t>122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2363843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747CB1-D8BC-175F-E3E2-89726313DD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0EE7730-86EE-ACB9-FFCB-FB3D37EF7F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th-T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506E3C-D319-6291-F0A0-D27180C9040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2D0C254-9E41-4269-B313-33AF87A58B3A}" type="datetime1">
              <a:rPr lang="th-TH" smtClean="0"/>
              <a:t>07/11/68</a:t>
            </a:fld>
            <a:endParaRPr lang="th-T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9C8F99-C08B-6DCD-CC6A-4E2BBDDEA1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th-T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A92034-9BE8-713C-B1B6-9C9815DB6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555E78C-4B59-467A-999B-6266BBAC0B93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9482009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C2D9AC-AA62-A3EE-456B-7E8B62941C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00C3596-A804-93D4-58C9-E2687AEC3F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6C696E-2BC9-286D-D70F-23C509D2E83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A7B4B8-710F-4B72-A690-6CA5F467F0F0}" type="datetime1">
              <a:rPr lang="th-TH" smtClean="0"/>
              <a:t>07/11/68</a:t>
            </a:fld>
            <a:endParaRPr lang="th-T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55002F-3187-1ED9-9098-87B00DF582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th-T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29E405-C060-3150-0D72-8053DFB9B2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555E78C-4B59-467A-999B-6266BBAC0B93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9498972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3DD9F7E-E93B-5D23-DFF8-BC3E5A621AF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4FFCE8B-BE48-C8C6-C95D-20EBDC5818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F2E1EE-62A9-ABB2-1F5E-D54495ECD12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0D5E3B1-0AF5-48CC-AA74-109F9B5C192B}" type="datetime1">
              <a:rPr lang="th-TH" smtClean="0"/>
              <a:t>07/11/68</a:t>
            </a:fld>
            <a:endParaRPr lang="th-T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51338F-6A13-2426-B0CF-A190F7FF51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th-T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365092-2AA2-3554-E51F-0F9D63209A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555E78C-4B59-467A-999B-6266BBAC0B93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9755611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801" y="260350"/>
            <a:ext cx="9215967" cy="6096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24417" y="1268413"/>
            <a:ext cx="10972800" cy="5056187"/>
          </a:xfrm>
        </p:spPr>
        <p:txBody>
          <a:bodyPr/>
          <a:lstStyle/>
          <a:p>
            <a:r>
              <a:rPr lang="en-US"/>
              <a:t>Click icon to add table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03684" y="6453188"/>
            <a:ext cx="3352800" cy="3048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>
                <a:solidFill>
                  <a:srgbClr val="000000"/>
                </a:solidFill>
              </a:rPr>
              <a:t>www.themegallery.com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9935633" y="630238"/>
            <a:ext cx="2209800" cy="3048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>
                <a:solidFill>
                  <a:srgbClr val="000000"/>
                </a:solidFill>
              </a:rPr>
              <a:t>Company Logo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595284" y="6477000"/>
            <a:ext cx="2844800" cy="304800"/>
          </a:xfrm>
        </p:spPr>
        <p:txBody>
          <a:bodyPr/>
          <a:lstStyle>
            <a:lvl1pPr>
              <a:defRPr/>
            </a:lvl1pPr>
          </a:lstStyle>
          <a:p>
            <a:fld id="{2F424FFB-9B13-4DDF-BC68-77073B3CE410}" type="slidenum">
              <a:rPr lang="ko-KR" altLang="en-US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78309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09CFCC-4375-BD35-4185-ED1F8AFC07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F96DEB-BB51-7CDB-14AE-84EAEB5002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FE9354-C2C1-FF74-E276-68E8FE67F35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4B30E59-E91A-44BB-90FE-7B938F90E63A}" type="datetime1">
              <a:rPr lang="th-TH" smtClean="0"/>
              <a:t>07/11/68</a:t>
            </a:fld>
            <a:endParaRPr lang="th-T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A5B985-29B6-C6C2-CD7E-4F8A4AF2A9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th-T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8A327C-519C-FF36-2337-3C320B3981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555E78C-4B59-467A-999B-6266BBAC0B93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3255277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9E351D-2A36-B0F7-EB76-D49ABB145E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712F06-89E9-3F0F-E54F-B615C17920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60576A-3C1F-5B82-4932-60299F0DA89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DC85A2-3E70-4290-AE9D-1A5449F39E55}" type="datetime1">
              <a:rPr lang="th-TH" smtClean="0"/>
              <a:t>07/11/68</a:t>
            </a:fld>
            <a:endParaRPr lang="th-T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F634FD-F3DB-6BDE-B2DF-F1A23D11CC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th-T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A2BCA2-B58A-6B48-844C-2130D99BDD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555E78C-4B59-467A-999B-6266BBAC0B93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5329134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5A6C67-53C0-F6C0-E320-D11116D749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D27944-0505-7A3D-CFFE-A330F7A6B6A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4C6896D-CBEF-995D-E915-E244D57CC1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9DDECB9-4C4E-6447-6237-07D5C90AB4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07F845C-4991-423A-80ED-9AA469C08D1E}" type="datetime1">
              <a:rPr lang="th-TH" smtClean="0"/>
              <a:t>07/11/68</a:t>
            </a:fld>
            <a:endParaRPr lang="th-T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E2CFFE-3D67-B81A-4F34-E9D1901314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th-T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A0DAC5-4370-0838-BF76-3BEE90A10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555E78C-4B59-467A-999B-6266BBAC0B93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4787882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E122D6-860C-7527-EA94-F4AD5035E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01B4C6-6B97-703D-7537-5DC69672DA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AC9653-D02D-DB98-289C-5B205ED048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F8709C3-6A91-7CE5-3655-B381C834D47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446CBF2-676C-B4F4-4D87-378ABB48D3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F68E2CC-FB78-A913-CC41-8FD693114D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5BD39B0-5350-4D74-B17C-DF090DE350A9}" type="datetime1">
              <a:rPr lang="th-TH" smtClean="0"/>
              <a:t>07/11/68</a:t>
            </a:fld>
            <a:endParaRPr lang="th-TH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A78F44B-20E0-342B-EB5F-3C2817D3D0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th-TH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5BD2C4F-BDA5-5AD6-7764-09414A9D4D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555E78C-4B59-467A-999B-6266BBAC0B93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5671436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B320D7-FFA8-190B-0728-2E6173F98E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284B647-B4F8-1933-AD66-0C5DCA0EB8F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9EA2A6E-3036-4796-BF70-781CCD0E6535}" type="datetime1">
              <a:rPr lang="th-TH" smtClean="0"/>
              <a:t>07/11/68</a:t>
            </a:fld>
            <a:endParaRPr lang="th-TH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40D87B8-EC5F-B0A5-A057-D1BB1A2450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th-TH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5937FA7-F358-8F3C-E381-02E1818495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555E78C-4B59-467A-999B-6266BBAC0B93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6777450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1EC0DFF-5699-9574-7FB6-B1F6FF94257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43E6FB7-9EBF-48AA-8FAA-41CFA95E8D51}" type="datetime1">
              <a:rPr lang="th-TH" smtClean="0"/>
              <a:t>07/11/68</a:t>
            </a:fld>
            <a:endParaRPr lang="th-TH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2AC502D-964B-5116-A6EB-2DEE7EF9B4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th-TH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53E670-3644-B154-78EC-EB530365F9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555E78C-4B59-467A-999B-6266BBAC0B93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0966424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E08BD4-B91F-AFF3-A0F5-895C8BC8DF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2BEAB8-8E59-34D1-4DBF-1EBC96605C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0609EB-9495-1F91-E1F1-3DE3B452A9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3019C75-1F67-F60F-E5E8-DF1DF60E16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7F735E8-3425-42F1-B9E1-F246B10AC20C}" type="datetime1">
              <a:rPr lang="th-TH" smtClean="0"/>
              <a:t>07/11/68</a:t>
            </a:fld>
            <a:endParaRPr lang="th-T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BED63E9-08C1-44DB-BAE1-6199FE7467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th-T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208EF7-A317-68CF-8EE4-8E4B46654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555E78C-4B59-467A-999B-6266BBAC0B93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8187656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D8B9FB-276A-1E54-8525-ED3ACB941D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B863E79-CE0A-7899-22C8-4E7EF463A24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h-T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9CB7399-595A-6336-295F-774A43AEDE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4CC60B-9E8A-21C7-DB02-55D073A5176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66A8FC2-AFCB-4DCF-9EE9-D042338101AC}" type="datetime1">
              <a:rPr lang="th-TH" smtClean="0"/>
              <a:t>07/11/68</a:t>
            </a:fld>
            <a:endParaRPr lang="th-T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ECB2C14-65B8-68F6-3FA4-C8ECCA211B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th-T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A158805-04CF-BEB1-8BAD-8257C15294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555E78C-4B59-467A-999B-6266BBAC0B93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6155599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Diagonal Corners Snipped 6">
            <a:extLst>
              <a:ext uri="{FF2B5EF4-FFF2-40B4-BE49-F238E27FC236}">
                <a16:creationId xmlns:a16="http://schemas.microsoft.com/office/drawing/2014/main" id="{F3BE1145-7417-8B84-85F5-2EDAB018BCF4}"/>
              </a:ext>
            </a:extLst>
          </p:cNvPr>
          <p:cNvSpPr/>
          <p:nvPr userDrawn="1"/>
        </p:nvSpPr>
        <p:spPr>
          <a:xfrm>
            <a:off x="274320" y="274320"/>
            <a:ext cx="11633200" cy="1056640"/>
          </a:xfrm>
          <a:prstGeom prst="snip2DiagRect">
            <a:avLst/>
          </a:prstGeom>
          <a:gradFill flip="none" rotWithShape="1">
            <a:gsLst>
              <a:gs pos="0">
                <a:schemeClr val="accent5">
                  <a:lumMod val="89000"/>
                </a:schemeClr>
              </a:gs>
              <a:gs pos="23000">
                <a:schemeClr val="accent5">
                  <a:lumMod val="89000"/>
                </a:schemeClr>
              </a:gs>
              <a:gs pos="69000">
                <a:schemeClr val="accent5">
                  <a:lumMod val="75000"/>
                </a:schemeClr>
              </a:gs>
              <a:gs pos="97000">
                <a:schemeClr val="accent5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pic>
        <p:nvPicPr>
          <p:cNvPr id="8" name="Picture 2" descr="lcc">
            <a:extLst>
              <a:ext uri="{FF2B5EF4-FFF2-40B4-BE49-F238E27FC236}">
                <a16:creationId xmlns:a16="http://schemas.microsoft.com/office/drawing/2014/main" id="{2DB1973D-B67F-B3B2-2C61-539AB4B6F00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284480" y="362314"/>
            <a:ext cx="997782" cy="9268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253288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3" Type="http://schemas.openxmlformats.org/officeDocument/2006/relationships/image" Target="../media/image81.png"/><Relationship Id="rId7" Type="http://schemas.openxmlformats.org/officeDocument/2006/relationships/image" Target="../media/image85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4.png"/><Relationship Id="rId5" Type="http://schemas.openxmlformats.org/officeDocument/2006/relationships/image" Target="../media/image83.png"/><Relationship Id="rId4" Type="http://schemas.openxmlformats.org/officeDocument/2006/relationships/image" Target="../media/image82.png"/></Relationships>
</file>

<file path=ppt/slides/_rels/slide1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4.pn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5.xml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5" Type="http://schemas.openxmlformats.org/officeDocument/2006/relationships/image" Target="../media/image4.png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9.jpeg"/><Relationship Id="rId4" Type="http://schemas.openxmlformats.org/officeDocument/2006/relationships/image" Target="../media/image2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1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0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5" Type="http://schemas.openxmlformats.org/officeDocument/2006/relationships/image" Target="../media/image4.png"/><Relationship Id="rId4" Type="http://schemas.openxmlformats.org/officeDocument/2006/relationships/image" Target="../media/image2.jpe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3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6.png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2.jpeg"/><Relationship Id="rId4" Type="http://schemas.openxmlformats.org/officeDocument/2006/relationships/image" Target="../media/image2.jpeg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87565" y="3021193"/>
            <a:ext cx="12016871" cy="2531161"/>
            <a:chOff x="0" y="0"/>
            <a:chExt cx="4747406" cy="99996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747406" cy="999965"/>
            </a:xfrm>
            <a:custGeom>
              <a:avLst/>
              <a:gdLst/>
              <a:ahLst/>
              <a:cxnLst/>
              <a:rect l="l" t="t" r="r" b="b"/>
              <a:pathLst>
                <a:path w="4747406" h="999965">
                  <a:moveTo>
                    <a:pt x="21475" y="0"/>
                  </a:moveTo>
                  <a:lnTo>
                    <a:pt x="4725931" y="0"/>
                  </a:lnTo>
                  <a:cubicBezTo>
                    <a:pt x="4737791" y="0"/>
                    <a:pt x="4747406" y="9615"/>
                    <a:pt x="4747406" y="21475"/>
                  </a:cubicBezTo>
                  <a:lnTo>
                    <a:pt x="4747406" y="978489"/>
                  </a:lnTo>
                  <a:cubicBezTo>
                    <a:pt x="4747406" y="984185"/>
                    <a:pt x="4745143" y="989647"/>
                    <a:pt x="4741116" y="993675"/>
                  </a:cubicBezTo>
                  <a:cubicBezTo>
                    <a:pt x="4737088" y="997702"/>
                    <a:pt x="4731626" y="999965"/>
                    <a:pt x="4725931" y="999965"/>
                  </a:cubicBezTo>
                  <a:lnTo>
                    <a:pt x="21475" y="999965"/>
                  </a:lnTo>
                  <a:cubicBezTo>
                    <a:pt x="15780" y="999965"/>
                    <a:pt x="10317" y="997702"/>
                    <a:pt x="6290" y="993675"/>
                  </a:cubicBezTo>
                  <a:cubicBezTo>
                    <a:pt x="2263" y="989647"/>
                    <a:pt x="0" y="984185"/>
                    <a:pt x="0" y="978489"/>
                  </a:cubicBezTo>
                  <a:lnTo>
                    <a:pt x="0" y="21475"/>
                  </a:lnTo>
                  <a:cubicBezTo>
                    <a:pt x="0" y="15780"/>
                    <a:pt x="2263" y="10317"/>
                    <a:pt x="6290" y="6290"/>
                  </a:cubicBezTo>
                  <a:cubicBezTo>
                    <a:pt x="10317" y="2263"/>
                    <a:pt x="15780" y="0"/>
                    <a:pt x="21475" y="0"/>
                  </a:cubicBezTo>
                  <a:close/>
                </a:path>
              </a:pathLst>
            </a:custGeom>
            <a:solidFill>
              <a:srgbClr val="A6A6A6">
                <a:alpha val="41961"/>
              </a:srgbClr>
            </a:solidFill>
          </p:spPr>
          <p:txBody>
            <a:bodyPr/>
            <a:lstStyle/>
            <a:p>
              <a:endParaRPr lang="th-TH" sz="1867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4747406" cy="103806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  <a:spcBef>
                  <a:spcPct val="0"/>
                </a:spcBef>
              </a:pPr>
              <a:endParaRPr sz="1867"/>
            </a:p>
          </p:txBody>
        </p:sp>
      </p:grpSp>
      <p:sp>
        <p:nvSpPr>
          <p:cNvPr id="6" name="Freeform 6"/>
          <p:cNvSpPr/>
          <p:nvPr/>
        </p:nvSpPr>
        <p:spPr>
          <a:xfrm>
            <a:off x="5849830" y="349545"/>
            <a:ext cx="3065676" cy="2401447"/>
          </a:xfrm>
          <a:custGeom>
            <a:avLst/>
            <a:gdLst/>
            <a:ahLst/>
            <a:cxnLst/>
            <a:rect l="l" t="t" r="r" b="b"/>
            <a:pathLst>
              <a:path w="4598514" h="3602170">
                <a:moveTo>
                  <a:pt x="0" y="0"/>
                </a:moveTo>
                <a:lnTo>
                  <a:pt x="4598514" y="0"/>
                </a:lnTo>
                <a:lnTo>
                  <a:pt x="4598514" y="3602169"/>
                </a:lnTo>
                <a:lnTo>
                  <a:pt x="0" y="360216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th-TH" sz="1867"/>
          </a:p>
        </p:txBody>
      </p:sp>
      <p:sp>
        <p:nvSpPr>
          <p:cNvPr id="7" name="Freeform 7"/>
          <p:cNvSpPr/>
          <p:nvPr/>
        </p:nvSpPr>
        <p:spPr>
          <a:xfrm>
            <a:off x="9100421" y="476828"/>
            <a:ext cx="2701011" cy="2455465"/>
          </a:xfrm>
          <a:custGeom>
            <a:avLst/>
            <a:gdLst/>
            <a:ahLst/>
            <a:cxnLst/>
            <a:rect l="l" t="t" r="r" b="b"/>
            <a:pathLst>
              <a:path w="4051517" h="3683197">
                <a:moveTo>
                  <a:pt x="0" y="0"/>
                </a:moveTo>
                <a:lnTo>
                  <a:pt x="4051517" y="0"/>
                </a:lnTo>
                <a:lnTo>
                  <a:pt x="4051517" y="3683197"/>
                </a:lnTo>
                <a:lnTo>
                  <a:pt x="0" y="368319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th-TH" sz="1867"/>
          </a:p>
        </p:txBody>
      </p:sp>
      <p:sp>
        <p:nvSpPr>
          <p:cNvPr id="8" name="TextBox 8"/>
          <p:cNvSpPr txBox="1"/>
          <p:nvPr/>
        </p:nvSpPr>
        <p:spPr>
          <a:xfrm>
            <a:off x="-1451054" y="2871392"/>
            <a:ext cx="7431205" cy="10772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182"/>
              </a:lnSpc>
              <a:spcBef>
                <a:spcPct val="0"/>
              </a:spcBef>
            </a:pPr>
            <a:r>
              <a:rPr lang="en-US" sz="7500" b="1" dirty="0" err="1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การบรรยาย</a:t>
            </a:r>
            <a:r>
              <a:rPr lang="en-US" sz="7500" b="1" dirty="0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 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95042" y="3924642"/>
            <a:ext cx="11801917" cy="17088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534"/>
              </a:lnSpc>
              <a:spcBef>
                <a:spcPct val="0"/>
              </a:spcBef>
            </a:pPr>
            <a:r>
              <a:rPr lang="en-US" sz="6500" b="1" dirty="0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“</a:t>
            </a:r>
            <a:r>
              <a:rPr lang="en-US" sz="6500" b="1" dirty="0" err="1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แนวทางการปฏิบัติของคณะกรรมการจัดซื้อจัดจ้าง</a:t>
            </a:r>
            <a:br>
              <a:rPr lang="en-US" sz="6500" b="1" dirty="0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</a:br>
            <a:r>
              <a:rPr lang="en-US" sz="6500" b="1" dirty="0" err="1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และคณะกรรมการตรวจรับพัสดุของ</a:t>
            </a:r>
            <a:r>
              <a:rPr lang="en-US" sz="6500" b="1" dirty="0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 </a:t>
            </a:r>
            <a:r>
              <a:rPr lang="en-US" sz="6500" b="1" dirty="0" err="1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ทอ</a:t>
            </a:r>
            <a:r>
              <a:rPr lang="en-US" sz="6500" b="1" dirty="0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.”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5123454" y="6224882"/>
            <a:ext cx="6873505" cy="5770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4448"/>
              </a:lnSpc>
              <a:spcBef>
                <a:spcPct val="0"/>
              </a:spcBef>
            </a:pPr>
            <a:r>
              <a:rPr lang="en-US" sz="4000" b="1" dirty="0" err="1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โดย</a:t>
            </a:r>
            <a:r>
              <a:rPr lang="en-US" sz="4000" b="1" dirty="0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 </a:t>
            </a:r>
            <a:r>
              <a:rPr lang="en-US" sz="4000" b="1" dirty="0" err="1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กรมส่งกำลังบำรุงทหารอากาศ</a:t>
            </a:r>
            <a:r>
              <a:rPr lang="en-US" sz="4000" b="1" dirty="0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 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2387851" y="5676655"/>
            <a:ext cx="9609108" cy="5482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4075"/>
              </a:lnSpc>
              <a:spcBef>
                <a:spcPct val="0"/>
              </a:spcBef>
            </a:pPr>
            <a:r>
              <a:rPr lang="en-US" sz="4000" b="1" dirty="0" err="1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วันศุกร์ที่</a:t>
            </a:r>
            <a:r>
              <a:rPr lang="en-US" sz="4000" b="1" dirty="0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 ๗ </a:t>
            </a:r>
            <a:r>
              <a:rPr lang="en-US" sz="4000" b="1" dirty="0" err="1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พฤศจิกายน</a:t>
            </a:r>
            <a:r>
              <a:rPr lang="en-US" sz="4000" b="1" dirty="0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 ๒๕๖๘ ณ </a:t>
            </a:r>
            <a:r>
              <a:rPr lang="en-US" sz="4000" b="1" dirty="0" err="1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ห้องบรรยาย</a:t>
            </a:r>
            <a:r>
              <a:rPr lang="en-US" sz="4000" b="1" dirty="0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 </a:t>
            </a:r>
            <a:r>
              <a:rPr lang="en-US" sz="4000" b="1" dirty="0" err="1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บก.ทอ</a:t>
            </a:r>
            <a:r>
              <a:rPr lang="en-US" sz="4000" b="1" dirty="0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03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5">
                <a:lumMod val="89000"/>
              </a:schemeClr>
            </a:gs>
            <a:gs pos="23000">
              <a:schemeClr val="accent5">
                <a:lumMod val="89000"/>
              </a:schemeClr>
            </a:gs>
            <a:gs pos="69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6F30744-DFB7-1DA1-21C3-1DC43091F798}"/>
              </a:ext>
            </a:extLst>
          </p:cNvPr>
          <p:cNvSpPr txBox="1"/>
          <p:nvPr/>
        </p:nvSpPr>
        <p:spPr>
          <a:xfrm>
            <a:off x="1529605" y="1135607"/>
            <a:ext cx="911246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7200" b="1" spc="6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แนวทางการปฏิบัติ</a:t>
            </a:r>
          </a:p>
          <a:p>
            <a:pPr algn="ctr"/>
            <a:r>
              <a:rPr lang="th-TH" sz="4000" b="1" spc="6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คณะกรรมการจัดซื้อจัดจ้างและคณะกรรมการตรวจรับพัสดุ</a:t>
            </a:r>
          </a:p>
        </p:txBody>
      </p:sp>
      <p:pic>
        <p:nvPicPr>
          <p:cNvPr id="5" name="Picture 2" descr="lcc">
            <a:extLst>
              <a:ext uri="{FF2B5EF4-FFF2-40B4-BE49-F238E27FC236}">
                <a16:creationId xmlns:a16="http://schemas.microsoft.com/office/drawing/2014/main" id="{D437147A-2C05-3532-43F4-F2520CB2DB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3893" y="243840"/>
            <a:ext cx="1920027" cy="1783534"/>
          </a:xfrm>
          <a:prstGeom prst="rect">
            <a:avLst/>
          </a:prstGeom>
          <a:noFill/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7838D2C-E840-1530-2F01-0F6F1F1BF6D9}"/>
              </a:ext>
            </a:extLst>
          </p:cNvPr>
          <p:cNvSpPr txBox="1"/>
          <p:nvPr/>
        </p:nvSpPr>
        <p:spPr>
          <a:xfrm>
            <a:off x="579120" y="6306383"/>
            <a:ext cx="110134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0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  <a:sym typeface="Symbol" panose="05050102010706020507" pitchFamily="18" charset="2"/>
              </a:rPr>
              <a:t> </a:t>
            </a:r>
            <a:r>
              <a:rPr lang="th-TH" sz="20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บูรณาการและพัฒนาระบบส่งกำลังบำรุง  สู่ความเป็นมาตรฐานสากล  ตามหลักปรัชญาเศรษฐกิจพอเพียง</a:t>
            </a:r>
            <a:r>
              <a:rPr lang="th-TH" sz="20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  <a:sym typeface="Symbol" panose="05050102010706020507" pitchFamily="18" charset="2"/>
              </a:rPr>
              <a:t> </a:t>
            </a:r>
            <a:endParaRPr lang="th-TH" sz="2000" b="1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0FF9FC1-F3BF-9A1D-2B43-24306DA957D0}"/>
              </a:ext>
            </a:extLst>
          </p:cNvPr>
          <p:cNvCxnSpPr/>
          <p:nvPr/>
        </p:nvCxnSpPr>
        <p:spPr>
          <a:xfrm>
            <a:off x="579120" y="6207760"/>
            <a:ext cx="11013440" cy="0"/>
          </a:xfrm>
          <a:prstGeom prst="line">
            <a:avLst/>
          </a:prstGeom>
          <a:ln cmpd="sng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38000">
                  <a:srgbClr val="00B0F0"/>
                </a:gs>
                <a:gs pos="76000">
                  <a:srgbClr val="0070C0"/>
                </a:gs>
                <a:gs pos="100000">
                  <a:schemeClr val="accent1">
                    <a:lumMod val="7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DD683AFF-D960-1BA2-968D-8390084930B7}"/>
              </a:ext>
            </a:extLst>
          </p:cNvPr>
          <p:cNvSpPr txBox="1"/>
          <p:nvPr/>
        </p:nvSpPr>
        <p:spPr>
          <a:xfrm>
            <a:off x="3454400" y="3723640"/>
            <a:ext cx="54152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36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วันศุกร์ที่ ๗ พ.ย.๖๘, ๐๘๓๐ - ๑๐๐๐</a:t>
            </a:r>
          </a:p>
          <a:p>
            <a:pPr algn="ctr"/>
            <a:r>
              <a:rPr lang="th-TH" sz="36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ณ ห้องบรรยาย บก.ทอ.</a:t>
            </a:r>
          </a:p>
        </p:txBody>
      </p:sp>
    </p:spTree>
    <p:extLst>
      <p:ext uri="{BB962C8B-B14F-4D97-AF65-F5344CB8AC3E}">
        <p14:creationId xmlns:p14="http://schemas.microsoft.com/office/powerpoint/2010/main" val="3155495545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181098" y="364529"/>
            <a:ext cx="10493451" cy="866775"/>
          </a:xfrm>
        </p:spPr>
        <p:txBody>
          <a:bodyPr anchor="ctr" anchorCtr="0"/>
          <a:lstStyle/>
          <a:p>
            <a:pPr algn="ctr"/>
            <a:r>
              <a:rPr lang="th-TH" sz="48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เงินรายรับของสถานพยาบาล</a:t>
            </a:r>
            <a:endParaRPr lang="en-US" sz="4800" b="1" dirty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838200" y="1825625"/>
            <a:ext cx="10728960" cy="4351338"/>
          </a:xfrm>
        </p:spPr>
        <p:txBody>
          <a:bodyPr/>
          <a:lstStyle/>
          <a:p>
            <a:pPr marL="347663" indent="-347663" algn="thaiDist">
              <a:buFont typeface="Courier New" panose="02070309020205020404" pitchFamily="49" charset="0"/>
              <a:buChar char="o"/>
            </a:pPr>
            <a:r>
              <a:rPr lang="th-TH" sz="3000" b="1" dirty="0">
                <a:latin typeface="TH SarabunPSK" pitchFamily="34" charset="-34"/>
                <a:cs typeface="TH SarabunPSK" pitchFamily="34" charset="-34"/>
              </a:rPr>
              <a:t>กรณีใช้จ่ายจากเงินรายรับของสถานพยาบาล ให้หน่วยงานของรัฐถือปฏิบัติตามระเบียบ กห.ว่าด้วย เงินรายรับของสถานพยาบาล พ.ศ.๒๕๖๒ </a:t>
            </a:r>
          </a:p>
          <a:p>
            <a:pPr marL="347663" indent="-347663" algn="thaiDist">
              <a:buFont typeface="Courier New" panose="02070309020205020404" pitchFamily="49" charset="0"/>
              <a:buChar char="o"/>
            </a:pPr>
            <a:r>
              <a:rPr lang="th-TH" sz="3000" b="1" dirty="0">
                <a:latin typeface="TH SarabunPSK" pitchFamily="34" charset="-34"/>
                <a:cs typeface="TH SarabunPSK" pitchFamily="34" charset="-34"/>
              </a:rPr>
              <a:t>ให้หัวหน้าหน่วยงานของรัฐที่เป็นนิติบุคคลอนุมัติแผนการใช้จ่ายเงินรายรับของสถานพยาบาลประจำปีงบประมาณ ก่อนที่จะเริ่มดำเนินการจัดซื้อจัดจ้าง</a:t>
            </a:r>
            <a:endParaRPr lang="en-US" sz="3000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833CDFB-93E1-48A3-8D3D-804956BA55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6555E78C-4B59-467A-999B-6266BBAC0B93}" type="slidenum">
              <a:rPr lang="th-TH" sz="160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pPr algn="r"/>
              <a:t>100</a:t>
            </a:fld>
            <a:endParaRPr lang="th-TH" sz="16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158949" y="329609"/>
            <a:ext cx="10512351" cy="925033"/>
          </a:xfrm>
        </p:spPr>
        <p:txBody>
          <a:bodyPr anchor="ctr" anchorCtr="0"/>
          <a:lstStyle/>
          <a:p>
            <a:pPr algn="ctr"/>
            <a:r>
              <a:rPr lang="th-TH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การกำหนดราคากลางและการประกาศราคากลาง</a:t>
            </a:r>
            <a:endParaRPr lang="en-US" b="1" dirty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571500" y="1838325"/>
            <a:ext cx="10782300" cy="4351338"/>
          </a:xfrm>
        </p:spPr>
        <p:txBody>
          <a:bodyPr/>
          <a:lstStyle/>
          <a:p>
            <a:pPr marL="347663" indent="-347663" algn="thaiDist">
              <a:buFont typeface="Courier New" panose="02070309020205020404" pitchFamily="49" charset="0"/>
              <a:buChar char="o"/>
            </a:pPr>
            <a:r>
              <a:rPr lang="th-TH" b="1" dirty="0">
                <a:latin typeface="TH SarabunPSK" pitchFamily="34" charset="-34"/>
                <a:cs typeface="TH SarabunPSK" pitchFamily="34" charset="-34"/>
              </a:rPr>
              <a:t>ให้หน่วยปฏิบัติตามคู่มือแนวทางการประกาศรายละเอียดข้อมูลราคากลางฯ ตามหนังสือกรมบัญชีกลาง </a:t>
            </a:r>
            <a:br>
              <a:rPr lang="th-TH" b="1" dirty="0">
                <a:latin typeface="TH SarabunPSK" pitchFamily="34" charset="-34"/>
                <a:cs typeface="TH SarabunPSK" pitchFamily="34" charset="-34"/>
              </a:rPr>
            </a:br>
            <a:r>
              <a:rPr lang="th-TH" b="1" dirty="0">
                <a:latin typeface="TH SarabunPSK" pitchFamily="34" charset="-34"/>
                <a:cs typeface="TH SarabunPSK" pitchFamily="34" charset="-34"/>
              </a:rPr>
              <a:t>ด่วนที่สุด ที่ กค ๐๔๓๓.๒/ ว ๒๐๖ ลง ๑ พ.ค.๖๒</a:t>
            </a:r>
          </a:p>
          <a:p>
            <a:pPr marL="347663" indent="-347663" algn="thaiDist">
              <a:buFont typeface="Courier New" panose="02070309020205020404" pitchFamily="49" charset="0"/>
              <a:buChar char="o"/>
            </a:pPr>
            <a:r>
              <a:rPr lang="th-TH" b="1" dirty="0">
                <a:latin typeface="TH SarabunPSK" pitchFamily="34" charset="-34"/>
                <a:cs typeface="TH SarabunPSK" pitchFamily="34" charset="-34"/>
              </a:rPr>
              <a:t>ให้หน่วยแสดงเอกสารหลักฐานการได้มาซึ่งราคากลาง เช่น หนังสือแต่งตั้งคณะกรรมการกำหนดราคากลาง </a:t>
            </a:r>
            <a:br>
              <a:rPr lang="th-TH" b="1" dirty="0">
                <a:latin typeface="TH SarabunPSK" pitchFamily="34" charset="-34"/>
                <a:cs typeface="TH SarabunPSK" pitchFamily="34" charset="-34"/>
              </a:rPr>
            </a:br>
            <a:r>
              <a:rPr lang="th-TH" b="1" dirty="0">
                <a:latin typeface="TH SarabunPSK" pitchFamily="34" charset="-34"/>
                <a:cs typeface="TH SarabunPSK" pitchFamily="34" charset="-34"/>
              </a:rPr>
              <a:t>เอกสารการสืบราคา รายงานผลการสืบราคา หนังสือหัวหน้าหน่วยงานของรัฐเห็นชอบและประกาศเผยแพร่</a:t>
            </a:r>
            <a:br>
              <a:rPr lang="th-TH" b="1" dirty="0">
                <a:latin typeface="TH SarabunPSK" pitchFamily="34" charset="-34"/>
                <a:cs typeface="TH SarabunPSK" pitchFamily="34" charset="-34"/>
              </a:rPr>
            </a:br>
            <a:r>
              <a:rPr lang="th-TH" b="1" dirty="0">
                <a:latin typeface="TH SarabunPSK" pitchFamily="34" charset="-34"/>
                <a:cs typeface="TH SarabunPSK" pitchFamily="34" charset="-34"/>
              </a:rPr>
              <a:t>ราคากลาง หลักฐานการเปิดเผยราคากลางในเว็บไซต์ของหน่วยงานของรัฐ และระบบการจัดซื้อจัดจ้างภาครัฐด้วยอิเล็กทรอนิกส์ </a:t>
            </a:r>
            <a:r>
              <a:rPr lang="en-US" b="1" dirty="0">
                <a:latin typeface="TH SarabunPSK" pitchFamily="34" charset="-34"/>
                <a:cs typeface="TH SarabunPSK" pitchFamily="34" charset="-34"/>
              </a:rPr>
              <a:t>(e-GP)</a:t>
            </a:r>
            <a:r>
              <a:rPr lang="th-TH" b="1" dirty="0">
                <a:latin typeface="TH SarabunPSK" pitchFamily="34" charset="-34"/>
                <a:cs typeface="TH SarabunPSK" pitchFamily="34" charset="-34"/>
              </a:rPr>
              <a:t> (หน้า </a:t>
            </a:r>
            <a:r>
              <a:rPr lang="en-US" b="1" dirty="0">
                <a:latin typeface="TH SarabunPSK" pitchFamily="34" charset="-34"/>
                <a:cs typeface="TH SarabunPSK" pitchFamily="34" charset="-34"/>
              </a:rPr>
              <a:t>log file</a:t>
            </a:r>
            <a:r>
              <a:rPr lang="th-TH" b="1" dirty="0">
                <a:latin typeface="TH SarabunPSK" pitchFamily="34" charset="-34"/>
                <a:cs typeface="TH SarabunPSK" pitchFamily="34" charset="-34"/>
              </a:rPr>
              <a:t> ที่ระบุวันที่เปิดเผยราคากลาง) และตารางราคากลางตามแบบฟอร์มที่กำหนด</a:t>
            </a:r>
          </a:p>
          <a:p>
            <a:pPr marL="347663" indent="-347663" algn="thaiDist">
              <a:buFont typeface="Courier New" panose="02070309020205020404" pitchFamily="49" charset="0"/>
              <a:buChar char="o"/>
            </a:pPr>
            <a:r>
              <a:rPr lang="th-TH" b="1" dirty="0">
                <a:latin typeface="TH SarabunPSK" pitchFamily="34" charset="-34"/>
                <a:cs typeface="TH SarabunPSK" pitchFamily="34" charset="-34"/>
              </a:rPr>
              <a:t>การสืบราคาจากท้องตลาดต้องสืบราคาให้เหมาะสมกับขอบเขตหรือคุณลักษณะของพัสดุที่จะซื้อหรือจ้าง </a:t>
            </a:r>
            <a:br>
              <a:rPr lang="th-TH" b="1" dirty="0">
                <a:latin typeface="TH SarabunPSK" pitchFamily="34" charset="-34"/>
                <a:cs typeface="TH SarabunPSK" pitchFamily="34" charset="-34"/>
              </a:rPr>
            </a:br>
            <a:r>
              <a:rPr lang="th-TH" b="1" dirty="0">
                <a:latin typeface="TH SarabunPSK" pitchFamily="34" charset="-34"/>
                <a:cs typeface="TH SarabunPSK" pitchFamily="34" charset="-34"/>
              </a:rPr>
              <a:t>โดยสืบราคาไม่น้อยกว่า ๓ ราย เว้นแต่บางกรณีมีน้อยกว่า ๓ รายให้สืบเท่าที่มี</a:t>
            </a:r>
            <a:endParaRPr lang="en-US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168498-CF67-82E9-392B-53B91FF084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6555E78C-4B59-467A-999B-6266BBAC0B93}" type="slidenum">
              <a:rPr lang="th-TH" sz="160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pPr algn="r"/>
              <a:t>101</a:t>
            </a:fld>
            <a:endParaRPr lang="th-TH" sz="16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127051" y="361506"/>
            <a:ext cx="10600661" cy="893135"/>
          </a:xfrm>
        </p:spPr>
        <p:txBody>
          <a:bodyPr anchor="ctr" anchorCtr="0"/>
          <a:lstStyle/>
          <a:p>
            <a:pPr algn="ctr"/>
            <a:r>
              <a:rPr lang="th-TH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การรายงานการจัดซื้อจัดจ้างเพื่อนำเรียน ปล.กห. กรุณาทราบ</a:t>
            </a:r>
            <a:endParaRPr lang="en-US" b="1" dirty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431800" y="1711325"/>
            <a:ext cx="11087100" cy="4351338"/>
          </a:xfrm>
        </p:spPr>
        <p:txBody>
          <a:bodyPr/>
          <a:lstStyle/>
          <a:p>
            <a:pPr marL="685800" indent="-457200" algn="thaiDist">
              <a:buFont typeface="Courier New" panose="02070309020205020404" pitchFamily="49" charset="0"/>
              <a:buChar char="o"/>
            </a:pPr>
            <a:r>
              <a:rPr lang="th-TH" b="1" dirty="0">
                <a:latin typeface="TH SarabunPSK" pitchFamily="34" charset="-34"/>
                <a:cs typeface="TH SarabunPSK" pitchFamily="34" charset="-34"/>
              </a:rPr>
              <a:t>ให้จัดทำรายงานจัดซื้อจัดจ้างรายละเอียดตามแบบที่กำหนด เพื่อรายงานต่อ ปล.กห. กรุณาทราบ ภายใน ๖๐ วัน นับตั้งแต่ พ.ร.บ.งบประมาณรายจ่ายประจำปีประกาศใช้</a:t>
            </a:r>
          </a:p>
          <a:p>
            <a:pPr marL="685800" indent="-457200" algn="thaiDist">
              <a:buFont typeface="Courier New" panose="02070309020205020404" pitchFamily="49" charset="0"/>
              <a:buChar char="o"/>
            </a:pPr>
            <a:r>
              <a:rPr lang="th-TH" b="1" dirty="0">
                <a:latin typeface="TH SarabunPSK" pitchFamily="34" charset="-34"/>
                <a:cs typeface="TH SarabunPSK" pitchFamily="34" charset="-34"/>
              </a:rPr>
              <a:t>กรณีโครงการประกอบด้วยรายการย่อยให้หน่วยงานการจัดซื้อจัดจ้างเฉพาะงานที่มีวงเงินอยู่ในอำนาจอนุมัติ ของ ปล.กห. เท่านั้น โดยระบุด้วยว่าอยู่ภายใต้โครงการใด</a:t>
            </a:r>
          </a:p>
          <a:p>
            <a:pPr marL="685800" indent="-457200" algn="thaiDist">
              <a:buFont typeface="Courier New" panose="02070309020205020404" pitchFamily="49" charset="0"/>
              <a:buChar char="o"/>
            </a:pPr>
            <a:r>
              <a:rPr lang="th-TH" b="1" dirty="0">
                <a:latin typeface="TH SarabunPSK" pitchFamily="34" charset="-34"/>
                <a:cs typeface="TH SarabunPSK" pitchFamily="34" charset="-34"/>
              </a:rPr>
              <a:t>ให้หน่วยแก้ไขรายงานการจัดซื้อจัดจ้าง เมื่อมีการเปลี่ยนแปลงรายละเอียด (ชื่อ จำนวน วิธี) จากการรายงานการจัดซื้อจัดจ้างที่ ปล.กห. ได้ทราบแล้ว โดยให้ชี้แจงเหตุผลมาพร้อมกับการอนุมัติสั่งซื้อสั่งจ้างในคราวเดียวกัน หรือรายงานแยกต่างหาก </a:t>
            </a:r>
          </a:p>
          <a:p>
            <a:endParaRPr lang="en-US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2A47022-284D-1D80-FBD8-6C8A5184EF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6555E78C-4B59-467A-999B-6266BBAC0B93}" type="slidenum">
              <a:rPr lang="th-TH" sz="160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pPr algn="r"/>
              <a:t>102</a:t>
            </a:fld>
            <a:endParaRPr lang="th-TH" sz="16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169580" y="454025"/>
            <a:ext cx="10590620" cy="739775"/>
          </a:xfrm>
        </p:spPr>
        <p:txBody>
          <a:bodyPr/>
          <a:lstStyle/>
          <a:p>
            <a:pPr algn="ctr"/>
            <a:r>
              <a:rPr lang="th-TH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การจัดทำแผนการจัดซื้อจัดจ้าง</a:t>
            </a:r>
            <a:endParaRPr lang="en-US" b="1" dirty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839972" y="1711325"/>
            <a:ext cx="10473070" cy="4351338"/>
          </a:xfrm>
        </p:spPr>
        <p:txBody>
          <a:bodyPr/>
          <a:lstStyle/>
          <a:p>
            <a:pPr marL="347663" indent="-347663">
              <a:buFont typeface="Courier New" panose="02070309020205020404" pitchFamily="49" charset="0"/>
              <a:buChar char="o"/>
            </a:pPr>
            <a:r>
              <a:rPr lang="th-TH" b="1" dirty="0">
                <a:latin typeface="TH SarabunPSK" pitchFamily="34" charset="-34"/>
                <a:cs typeface="TH SarabunPSK" pitchFamily="34" charset="-34"/>
              </a:rPr>
              <a:t>ให้จัดทำแผนการจัดซื้อจัดจ้างประจำปีให้เป็นไปตามระเบียบ กค.ว่าด้วยการจัดซื้อจังจ้างฯ ข้อ ๑๑</a:t>
            </a:r>
          </a:p>
          <a:p>
            <a:pPr lvl="1" algn="thaiDist"/>
            <a:r>
              <a:rPr lang="th-TH" b="1" dirty="0">
                <a:latin typeface="TH SarabunPSK" pitchFamily="34" charset="-34"/>
                <a:cs typeface="TH SarabunPSK" pitchFamily="34" charset="-34"/>
              </a:rPr>
              <a:t>ระบุชื่อโครงการที่จัดซื้อจัดจ้างให้สอดคล้องกับชื่อที่ดำเนินการจัดซื้อจัดจ้าง กรณีเป็นรายการย่อยให้ระบุด้วยว่า รายการดังกล่าวอยู่ภายใต้โครงการใด</a:t>
            </a:r>
          </a:p>
          <a:p>
            <a:pPr lvl="1" algn="thaiDist"/>
            <a:r>
              <a:rPr lang="th-TH" b="1" dirty="0">
                <a:latin typeface="TH SarabunPSK" pitchFamily="34" charset="-34"/>
                <a:cs typeface="TH SarabunPSK" pitchFamily="34" charset="-34"/>
              </a:rPr>
              <a:t>การจัดทำแผนการจัดซื้อจัดจ้างฯ ให้ทำภายหลังจากได้รับความเห็นชอบวงเงินงบประมาณโดยการถือว่าได้รับความเห็นชอบวงเงินงบประมาณที่ใช้ในการจัดซื้อจัดจ้างให้ปฏิบัติตามหนังสือคณะกรรมการวินิจฉัย ด่วนที่สุด ที่ กค (กวจ) ๐๔๐๕.๒/</a:t>
            </a:r>
            <a:r>
              <a:rPr lang="th-TH" b="1" dirty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ว ๓๗๑ </a:t>
            </a:r>
            <a:r>
              <a:rPr lang="th-TH" b="1" dirty="0">
                <a:latin typeface="TH SarabunPSK" pitchFamily="34" charset="-34"/>
                <a:cs typeface="TH SarabunPSK" pitchFamily="34" charset="-34"/>
              </a:rPr>
              <a:t>ลง ๕ ส.ค.๖๒</a:t>
            </a:r>
          </a:p>
          <a:p>
            <a:pPr lvl="1" algn="thaiDist"/>
            <a:r>
              <a:rPr lang="th-TH" b="1" dirty="0">
                <a:latin typeface="TH SarabunPSK" pitchFamily="34" charset="-34"/>
                <a:cs typeface="TH SarabunPSK" pitchFamily="34" charset="-34"/>
              </a:rPr>
              <a:t>รายงานอนุมัติแผนการจัดซื้อจัดจ้างฯ ให้มีข้อความระบุว่า “อนุมัติหรือเห็นชอบแผนการจัดซื้อจัดจ้าง...”</a:t>
            </a:r>
            <a:endParaRPr lang="en-US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A36AF7D-F09E-BB16-7281-9DDFCED6D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6555E78C-4B59-467A-999B-6266BBAC0B93}" type="slidenum">
              <a:rPr lang="th-TH" sz="160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pPr algn="r"/>
              <a:t>103</a:t>
            </a:fld>
            <a:endParaRPr lang="th-TH" sz="16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787400" y="1495426"/>
            <a:ext cx="10464800" cy="879476"/>
          </a:xfrm>
        </p:spPr>
        <p:txBody>
          <a:bodyPr/>
          <a:lstStyle/>
          <a:p>
            <a:pPr marL="347663" indent="-347663" algn="thaiDist">
              <a:buFont typeface="Courier New" panose="02070309020205020404" pitchFamily="49" charset="0"/>
              <a:buChar char="o"/>
            </a:pPr>
            <a:r>
              <a:rPr lang="th-TH" b="1" dirty="0">
                <a:latin typeface="TH SarabunPSK" pitchFamily="34" charset="-34"/>
                <a:cs typeface="TH SarabunPSK" pitchFamily="34" charset="-34"/>
              </a:rPr>
              <a:t>ให้เจ้าหน้าที่จัดทำรายงานขอซื้อหรือขอจ้างเสนอหัวหน้าหน่วยงานของรัฐเพื่อขอความเห็นชอบโดยให้มีสาระครบถ้วนตามรายการที่กำหนด (๘ ข้อ) ตามระเบียบ กค.ว่าด้วยการจัดซื้อจัดจ้างฯ ข้อ ๒๒</a:t>
            </a:r>
          </a:p>
          <a:p>
            <a:endParaRPr lang="th-TH" b="1" dirty="0">
              <a:latin typeface="TH SarabunPSK" pitchFamily="34" charset="-34"/>
              <a:cs typeface="TH SarabunPSK" pitchFamily="34" charset="-34"/>
            </a:endParaRPr>
          </a:p>
          <a:p>
            <a:endParaRPr lang="en-US" b="1" dirty="0">
              <a:latin typeface="TH SarabunPSK" pitchFamily="34" charset="-34"/>
              <a:cs typeface="TH SarabunPSK" pitchFamily="34" charset="-34"/>
            </a:endParaRPr>
          </a:p>
        </p:txBody>
      </p:sp>
      <p:graphicFrame>
        <p:nvGraphicFramePr>
          <p:cNvPr id="5" name="ไดอะแกรม 4"/>
          <p:cNvGraphicFramePr/>
          <p:nvPr>
            <p:extLst>
              <p:ext uri="{D42A27DB-BD31-4B8C-83A1-F6EECF244321}">
                <p14:modId xmlns:p14="http://schemas.microsoft.com/office/powerpoint/2010/main" val="2866695203"/>
              </p:ext>
            </p:extLst>
          </p:nvPr>
        </p:nvGraphicFramePr>
        <p:xfrm>
          <a:off x="139700" y="2451100"/>
          <a:ext cx="5918200" cy="43307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ไดอะแกรม 5"/>
          <p:cNvGraphicFramePr/>
          <p:nvPr>
            <p:extLst>
              <p:ext uri="{D42A27DB-BD31-4B8C-83A1-F6EECF244321}">
                <p14:modId xmlns:p14="http://schemas.microsoft.com/office/powerpoint/2010/main" val="3852708432"/>
              </p:ext>
            </p:extLst>
          </p:nvPr>
        </p:nvGraphicFramePr>
        <p:xfrm>
          <a:off x="6172200" y="2349500"/>
          <a:ext cx="5880100" cy="43307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8" name="ชื่อเรื่อง 1">
            <a:extLst>
              <a:ext uri="{FF2B5EF4-FFF2-40B4-BE49-F238E27FC236}">
                <a16:creationId xmlns:a16="http://schemas.microsoft.com/office/drawing/2014/main" id="{754132F3-93D5-4DE2-7624-7B844B677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7050" y="372797"/>
            <a:ext cx="10590029" cy="879475"/>
          </a:xfrm>
        </p:spPr>
        <p:txBody>
          <a:bodyPr anchor="ctr" anchorCtr="0"/>
          <a:lstStyle/>
          <a:p>
            <a:pPr algn="ctr"/>
            <a:r>
              <a:rPr lang="th-TH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การรายงานขอซื้อขอจ้าง (อนุมัติหลักการ)</a:t>
            </a:r>
            <a:endParaRPr lang="en-US" b="1" dirty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FAE81D-86E6-8D42-33A6-AED9AEF04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6555E78C-4B59-467A-999B-6266BBAC0B93}" type="slidenum">
              <a:rPr lang="th-TH" sz="160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pPr algn="r"/>
              <a:t>104</a:t>
            </a:fld>
            <a:endParaRPr lang="th-TH" sz="16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127050" y="372797"/>
            <a:ext cx="10590029" cy="879475"/>
          </a:xfrm>
        </p:spPr>
        <p:txBody>
          <a:bodyPr anchor="ctr" anchorCtr="0"/>
          <a:lstStyle/>
          <a:p>
            <a:pPr algn="ctr"/>
            <a:r>
              <a:rPr lang="th-TH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การรายงานขอซื้อขอจ้าง (อนุมัติหลักการ) (ต่อ)</a:t>
            </a:r>
            <a:endParaRPr lang="en-US" b="1" dirty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7663" indent="-347663" algn="thaiDist">
              <a:buFont typeface="Courier New" panose="02070309020205020404" pitchFamily="49" charset="0"/>
              <a:buChar char="o"/>
            </a:pPr>
            <a:r>
              <a:rPr lang="th-TH" b="1" dirty="0">
                <a:latin typeface="TH SarabunPSK" pitchFamily="34" charset="-34"/>
                <a:cs typeface="TH SarabunPSK" pitchFamily="34" charset="-34"/>
              </a:rPr>
              <a:t>ให้ระบุเหตุผลและความจำเป็นในการเลือกใช้กรณีใดกรณีหนึ่งในการจัดซื้อจัดจ้าง โดยวิธีคัดเลือกและ   วิธีเฉพาะเจาะจง ให้ชัดเจนและสอดคล้องกับกรณี</a:t>
            </a:r>
          </a:p>
          <a:p>
            <a:pPr marL="347663" indent="-347663" algn="thaiDist">
              <a:buFont typeface="Courier New" panose="02070309020205020404" pitchFamily="49" charset="0"/>
              <a:buChar char="o"/>
            </a:pPr>
            <a:r>
              <a:rPr lang="th-TH" b="1" dirty="0">
                <a:latin typeface="TH SarabunPSK" pitchFamily="34" charset="-34"/>
                <a:cs typeface="TH SarabunPSK" pitchFamily="34" charset="-34"/>
              </a:rPr>
              <a:t>ในกรณีที่มีการยกเลิกการจัดหามาก่อนหน้าที่ให้กล่าวถึงพร้อมแนบเอกสารที่หัวหน้าหน่วยงานของรัฐอนุมัติยกเลิก และ </a:t>
            </a:r>
            <a:r>
              <a:rPr lang="en-US" b="1" dirty="0">
                <a:latin typeface="TH SarabunPSK" pitchFamily="34" charset="-34"/>
                <a:cs typeface="TH SarabunPSK" pitchFamily="34" charset="-34"/>
              </a:rPr>
              <a:t>print out</a:t>
            </a:r>
            <a:r>
              <a:rPr lang="th-TH" b="1" dirty="0">
                <a:latin typeface="TH SarabunPSK" pitchFamily="34" charset="-34"/>
                <a:cs typeface="TH SarabunPSK" pitchFamily="34" charset="-34"/>
              </a:rPr>
              <a:t> หน้าจอที่ยกเลิกโครงการในระบบ </a:t>
            </a:r>
            <a:r>
              <a:rPr lang="en-US" b="1" dirty="0">
                <a:latin typeface="TH SarabunPSK" pitchFamily="34" charset="-34"/>
                <a:cs typeface="TH SarabunPSK" pitchFamily="34" charset="-34"/>
              </a:rPr>
              <a:t>e-GP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2298200-37B9-0743-F9A8-9ADA41FA42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6555E78C-4B59-467A-999B-6266BBAC0B93}" type="slidenum">
              <a:rPr lang="th-TH" sz="160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pPr algn="r"/>
              <a:t>105</a:t>
            </a:fld>
            <a:endParaRPr lang="th-TH" sz="16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127050" y="402629"/>
            <a:ext cx="10569650" cy="803275"/>
          </a:xfrm>
        </p:spPr>
        <p:txBody>
          <a:bodyPr anchor="ctr" anchorCtr="0"/>
          <a:lstStyle/>
          <a:p>
            <a:pPr algn="ctr"/>
            <a:r>
              <a:rPr lang="th-TH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การกำหนดเวลาเริ่มต้นให้มีผลผูกพัน</a:t>
            </a:r>
            <a:endParaRPr lang="en-US" b="1" dirty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825500" y="1495425"/>
            <a:ext cx="10871200" cy="1209675"/>
          </a:xfrm>
        </p:spPr>
        <p:txBody>
          <a:bodyPr/>
          <a:lstStyle/>
          <a:p>
            <a:pPr marL="347663" indent="-347663" algn="thaiDist">
              <a:buFont typeface="Courier New" panose="02070309020205020404" pitchFamily="49" charset="0"/>
              <a:buChar char="o"/>
            </a:pPr>
            <a:r>
              <a:rPr lang="th-TH" b="1" dirty="0">
                <a:latin typeface="TH SarabunPSK" pitchFamily="34" charset="-34"/>
                <a:cs typeface="TH SarabunPSK" pitchFamily="34" charset="-34"/>
              </a:rPr>
              <a:t>การใช้คำเริ่มนับในแต่ละกรณี เช่น กรณีกำหนดยืนราคา...วัน กรณีส่งมอบพัสดุ..วัน กรณีรับประกัน</a:t>
            </a:r>
            <a:br>
              <a:rPr lang="th-TH" b="1" dirty="0">
                <a:latin typeface="TH SarabunPSK" pitchFamily="34" charset="-34"/>
                <a:cs typeface="TH SarabunPSK" pitchFamily="34" charset="-34"/>
              </a:rPr>
            </a:br>
            <a:r>
              <a:rPr lang="th-TH" b="1" dirty="0">
                <a:latin typeface="TH SarabunPSK" pitchFamily="34" charset="-34"/>
                <a:cs typeface="TH SarabunPSK" pitchFamily="34" charset="-34"/>
              </a:rPr>
              <a:t>ความชำรุดบกพร่อง...วัน ขอให้หน่วยใช้คำเริ่มนับ เช่น </a:t>
            </a:r>
            <a:r>
              <a:rPr lang="th-TH" b="1" dirty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นับถัด นับจาก นับแต่ จะใช้คำเริ่มนับใดให้ใช้คำ</a:t>
            </a:r>
            <a:br>
              <a:rPr lang="th-TH" b="1" dirty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</a:br>
            <a:r>
              <a:rPr lang="th-TH" b="1" dirty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เริ่มนับนั้นสำหรับกรณีหนึ่ง ๆ ให้เหมือนกันทุกขั้นตอนของการดำเนินการจัดซื้อจัดจ้าง</a:t>
            </a:r>
            <a:endParaRPr lang="en-US" b="1" dirty="0">
              <a:solidFill>
                <a:srgbClr val="FF0000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4" name="ตัดมุมสี่เหลี่ยมด้านทแยงมุม 3"/>
          <p:cNvSpPr/>
          <p:nvPr/>
        </p:nvSpPr>
        <p:spPr>
          <a:xfrm>
            <a:off x="1778000" y="2728750"/>
            <a:ext cx="8585200" cy="863600"/>
          </a:xfrm>
          <a:prstGeom prst="snip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5" name="ชื่อเรื่อง 1"/>
          <p:cNvSpPr txBox="1">
            <a:spLocks/>
          </p:cNvSpPr>
          <p:nvPr/>
        </p:nvSpPr>
        <p:spPr>
          <a:xfrm>
            <a:off x="1778000" y="2753515"/>
            <a:ext cx="8585200" cy="803275"/>
          </a:xfrm>
          <a:prstGeom prst="rect">
            <a:avLst/>
          </a:prstGeom>
        </p:spPr>
        <p:txBody>
          <a:bodyPr anchor="ctr" anchorCtr="0"/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H SarabunPSK" pitchFamily="34" charset="-34"/>
                <a:ea typeface="+mj-ea"/>
                <a:cs typeface="TH SarabunPSK" pitchFamily="34" charset="-34"/>
              </a:rPr>
              <a:t>การเรียกชื่อประเทศ การเรียกสกุลเงินต่างประเทศ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H SarabunPSK" pitchFamily="34" charset="-34"/>
              <a:ea typeface="+mj-ea"/>
              <a:cs typeface="TH SarabunPSK" pitchFamily="34" charset="-34"/>
            </a:endParaRPr>
          </a:p>
        </p:txBody>
      </p:sp>
      <p:sp>
        <p:nvSpPr>
          <p:cNvPr id="6" name="ตัวยึดเนื้อหา 2"/>
          <p:cNvSpPr txBox="1">
            <a:spLocks/>
          </p:cNvSpPr>
          <p:nvPr/>
        </p:nvSpPr>
        <p:spPr>
          <a:xfrm>
            <a:off x="812800" y="3699535"/>
            <a:ext cx="10883900" cy="854075"/>
          </a:xfrm>
          <a:prstGeom prst="rect">
            <a:avLst/>
          </a:prstGeom>
        </p:spPr>
        <p:txBody>
          <a:bodyPr/>
          <a:lstStyle/>
          <a:p>
            <a:pPr marL="347663" marR="0" lvl="0" indent="-347663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th-TH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H SarabunPSK" pitchFamily="34" charset="-34"/>
                <a:ea typeface="+mn-ea"/>
                <a:cs typeface="TH SarabunPSK" pitchFamily="34" charset="-34"/>
              </a:rPr>
              <a:t>ให้ปฏิบัติตามที่ราชบัณฑิตยสถานกำหนดและประกาศสำนักนายกรัฐมนตรี</a:t>
            </a:r>
            <a:r>
              <a:rPr kumimoji="0" lang="th-TH" sz="2800" b="1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H SarabunPSK" pitchFamily="34" charset="-34"/>
                <a:ea typeface="+mn-ea"/>
                <a:cs typeface="TH SarabunPSK" pitchFamily="34" charset="-34"/>
              </a:rPr>
              <a:t> เรื่อง การเรียกชื่อประเทศ ดินแดน เขตปกครอง และเมืองหลวง ทั้งนี้ สามารถค้นหาข้อมูลได้จาก 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H SarabunPSK" pitchFamily="34" charset="-34"/>
                <a:ea typeface="+mn-ea"/>
                <a:cs typeface="TH SarabunPSK" pitchFamily="34" charset="-34"/>
              </a:rPr>
              <a:t>www.orst.go.th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H SarabunPSK" pitchFamily="34" charset="-34"/>
              <a:ea typeface="+mn-ea"/>
              <a:cs typeface="TH SarabunPSK" pitchFamily="34" charset="-34"/>
            </a:endParaRPr>
          </a:p>
        </p:txBody>
      </p:sp>
      <p:sp>
        <p:nvSpPr>
          <p:cNvPr id="7" name="ตัดมุมสี่เหลี่ยมด้านทแยงมุม 6"/>
          <p:cNvSpPr/>
          <p:nvPr/>
        </p:nvSpPr>
        <p:spPr>
          <a:xfrm>
            <a:off x="1828800" y="4581640"/>
            <a:ext cx="8585200" cy="876300"/>
          </a:xfrm>
          <a:prstGeom prst="snip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ชื่อเรื่อง 1"/>
          <p:cNvSpPr txBox="1">
            <a:spLocks/>
          </p:cNvSpPr>
          <p:nvPr/>
        </p:nvSpPr>
        <p:spPr>
          <a:xfrm>
            <a:off x="1828800" y="4603865"/>
            <a:ext cx="8585200" cy="803275"/>
          </a:xfrm>
          <a:prstGeom prst="rect">
            <a:avLst/>
          </a:prstGeom>
        </p:spPr>
        <p:txBody>
          <a:bodyPr anchor="ctr" anchorCtr="0"/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H SarabunPSK" panose="020B0500040200020003" pitchFamily="34" charset="-34"/>
                <a:ea typeface="+mj-ea"/>
                <a:cs typeface="TH SarabunPSK" pitchFamily="34" charset="-34"/>
              </a:rPr>
              <a:t>การรับรองเอกสารจากต่างประเทศ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H SarabunPSK" panose="020B0500040200020003" pitchFamily="34" charset="-34"/>
              <a:ea typeface="+mj-ea"/>
              <a:cs typeface="TH SarabunPSK" pitchFamily="34" charset="-34"/>
            </a:endParaRPr>
          </a:p>
        </p:txBody>
      </p:sp>
      <p:sp>
        <p:nvSpPr>
          <p:cNvPr id="9" name="ตัวยึดเนื้อหา 2"/>
          <p:cNvSpPr txBox="1">
            <a:spLocks/>
          </p:cNvSpPr>
          <p:nvPr/>
        </p:nvSpPr>
        <p:spPr>
          <a:xfrm>
            <a:off x="812800" y="5607165"/>
            <a:ext cx="10795000" cy="930275"/>
          </a:xfrm>
          <a:prstGeom prst="rect">
            <a:avLst/>
          </a:prstGeom>
        </p:spPr>
        <p:txBody>
          <a:bodyPr/>
          <a:lstStyle/>
          <a:p>
            <a:pPr marL="347663" marR="0" lvl="0" indent="-347663" algn="thaiDi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lang="th-TH" b="1" dirty="0">
                <a:latin typeface="TH SarabunPSK" pitchFamily="34" charset="-34"/>
                <a:cs typeface="TH SarabunPSK" pitchFamily="34" charset="-34"/>
              </a:rPr>
              <a:t>การรับรองเอกสารจากต่างประเทศให้ปฏิบัติตามแนวทางปฏิบัติตามระเบียบ กต.ว่าด้วยการรับรองเอกสารพ.ศ.๒๕๓๙ และเอกสารต่างประเทศต้องได้รับการแปลจากผู้เชี่ยวชาญที่สำนักงานศาลยุติธรรมรับรอง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H SarabunPSK" pitchFamily="34" charset="-34"/>
              <a:ea typeface="+mn-ea"/>
              <a:cs typeface="TH SarabunPSK" pitchFamily="34" charset="-34"/>
            </a:endParaRP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EE163601-9041-4CA4-59E0-4228EB56AB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188190"/>
            <a:ext cx="2743200" cy="365125"/>
          </a:xfrm>
        </p:spPr>
        <p:txBody>
          <a:bodyPr/>
          <a:lstStyle/>
          <a:p>
            <a:pPr algn="r"/>
            <a:fld id="{6555E78C-4B59-467A-999B-6266BBAC0B93}" type="slidenum">
              <a:rPr lang="th-TH" sz="160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pPr algn="r"/>
              <a:t>106</a:t>
            </a:fld>
            <a:endParaRPr lang="th-TH" sz="16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158948" y="400264"/>
            <a:ext cx="10515600" cy="815975"/>
          </a:xfrm>
        </p:spPr>
        <p:txBody>
          <a:bodyPr anchor="ctr" anchorCtr="0"/>
          <a:lstStyle/>
          <a:p>
            <a:pPr algn="ctr"/>
            <a:r>
              <a:rPr lang="th-TH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การพิจารณาผล</a:t>
            </a:r>
            <a:endParaRPr lang="en-US" b="1" dirty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813816" y="1597025"/>
            <a:ext cx="10603484" cy="4351338"/>
          </a:xfrm>
        </p:spPr>
        <p:txBody>
          <a:bodyPr/>
          <a:lstStyle/>
          <a:p>
            <a:pPr marL="347663" indent="-347663" algn="thaiDist">
              <a:buFont typeface="Courier New" panose="02070309020205020404" pitchFamily="49" charset="0"/>
              <a:buChar char="o"/>
            </a:pPr>
            <a:r>
              <a:rPr lang="th-TH" b="1" dirty="0">
                <a:latin typeface="TH SarabunPSK" pitchFamily="34" charset="-34"/>
                <a:cs typeface="TH SarabunPSK" pitchFamily="34" charset="-34"/>
              </a:rPr>
              <a:t>คณะกรรมการซื้อ/จ้าง ต้องเปิดซองคุณสมบัติ ซองเทคนิค และซองราคา รวมถึงให้มีการตรวจสอบหลักฐานต่าง ๆ ของผู้ยื่นข้อเสนอทุกราย ตามลำดับ ที่ละซอง</a:t>
            </a:r>
          </a:p>
          <a:p>
            <a:pPr marL="347663" indent="-347663" algn="thaiDist">
              <a:buFont typeface="Courier New" panose="02070309020205020404" pitchFamily="49" charset="0"/>
              <a:buChar char="o"/>
            </a:pPr>
            <a:r>
              <a:rPr lang="th-TH" b="1" dirty="0">
                <a:latin typeface="TH SarabunPSK" pitchFamily="34" charset="-34"/>
                <a:cs typeface="TH SarabunPSK" pitchFamily="34" charset="-34"/>
              </a:rPr>
              <a:t>ให้คณะกรรมการซื้อ/จ้าง ตรวจสอบเอกสารการวางหลักประกันการเสนอราคา กรณีการจัดซื้อจัดจ้างด้วยวิธีประกวดราคาอิเล็กทรอนิกส์ที่มีวงเงินเกินกว่า ๕ ล้านบาท โดยปฏิบัติตามหนังสือคณะกรรมการวินิจฉัย ด่วนที่สุด ที่ กค (กวจ) ๐๔๐๕.๒/</a:t>
            </a:r>
            <a:r>
              <a:rPr lang="th-TH" b="1" dirty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ว ๕๘๑ </a:t>
            </a:r>
            <a:r>
              <a:rPr lang="th-TH" b="1" dirty="0">
                <a:latin typeface="TH SarabunPSK" pitchFamily="34" charset="-34"/>
                <a:cs typeface="TH SarabunPSK" pitchFamily="34" charset="-34"/>
              </a:rPr>
              <a:t>ลง ๑ ก.ย.๖๘</a:t>
            </a:r>
            <a:endParaRPr lang="en-US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AC2055F-6E1E-1575-5E83-19F7ACC571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6555E78C-4B59-467A-999B-6266BBAC0B93}" type="slidenum">
              <a:rPr lang="th-TH" sz="160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pPr algn="r"/>
              <a:t>107</a:t>
            </a:fld>
            <a:endParaRPr lang="th-TH" sz="16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838200" y="504825"/>
            <a:ext cx="10515600" cy="841375"/>
          </a:xfrm>
        </p:spPr>
        <p:txBody>
          <a:bodyPr/>
          <a:lstStyle/>
          <a:p>
            <a:pPr algn="ctr"/>
            <a:r>
              <a:rPr lang="th-TH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การมอบอำนาจ</a:t>
            </a:r>
            <a:endParaRPr lang="en-US" b="1" dirty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838202" y="1711325"/>
            <a:ext cx="10299190" cy="4351338"/>
          </a:xfrm>
        </p:spPr>
        <p:txBody>
          <a:bodyPr/>
          <a:lstStyle/>
          <a:p>
            <a:pPr marL="0" indent="0" algn="thaiDist">
              <a:buNone/>
            </a:pPr>
            <a:r>
              <a:rPr lang="th-TH" sz="3200" b="1" dirty="0">
                <a:latin typeface="TH SarabunPSK" pitchFamily="34" charset="-34"/>
                <a:cs typeface="TH SarabunPSK" pitchFamily="34" charset="-34"/>
              </a:rPr>
              <a:t>ให้คณะกรรมาการซื้อหรือจ้างตรวจสอบความถูกต้อง ชัดเจนของการมอบอำนาจ</a:t>
            </a:r>
          </a:p>
          <a:p>
            <a:pPr marL="347663" lvl="1" indent="-347663" algn="thaiDist">
              <a:buFont typeface="Courier New" panose="02070309020205020404" pitchFamily="49" charset="0"/>
              <a:buChar char="o"/>
            </a:pPr>
            <a:r>
              <a:rPr lang="th-TH" sz="2800" b="1" dirty="0">
                <a:latin typeface="TH SarabunPSK" pitchFamily="34" charset="-34"/>
                <a:cs typeface="TH SarabunPSK" pitchFamily="34" charset="-34"/>
              </a:rPr>
              <a:t>ผู้มอบอำนาจต้องแสดงเอกสารว่ามีอำนาจในการมอบอำนาจ</a:t>
            </a:r>
          </a:p>
          <a:p>
            <a:pPr marL="347663" lvl="1" indent="-347663" algn="thaiDist">
              <a:buFont typeface="Courier New" panose="02070309020205020404" pitchFamily="49" charset="0"/>
              <a:buChar char="o"/>
            </a:pPr>
            <a:r>
              <a:rPr lang="th-TH" sz="2800" b="1" dirty="0">
                <a:latin typeface="TH SarabunPSK" pitchFamily="34" charset="-34"/>
                <a:cs typeface="TH SarabunPSK" pitchFamily="34" charset="-34"/>
              </a:rPr>
              <a:t>การมอบอำนาจให้กระทำการต้องเป็นไปตามเงื่อนไขที่ทางราชการกำหนด</a:t>
            </a:r>
          </a:p>
          <a:p>
            <a:pPr marL="347663" lvl="1" indent="-347663" algn="thaiDist">
              <a:buFont typeface="Courier New" panose="02070309020205020404" pitchFamily="49" charset="0"/>
              <a:buChar char="o"/>
            </a:pPr>
            <a:r>
              <a:rPr lang="th-TH" sz="2800" b="1" dirty="0">
                <a:latin typeface="TH SarabunPSK" pitchFamily="34" charset="-34"/>
                <a:cs typeface="TH SarabunPSK" pitchFamily="34" charset="-34"/>
              </a:rPr>
              <a:t>การกระทำการไม่เกินกว่าอำนาจที่ได้รับมอบ</a:t>
            </a:r>
          </a:p>
          <a:p>
            <a:pPr marL="347663" lvl="1" indent="-347663" algn="thaiDist">
              <a:buFont typeface="Courier New" panose="02070309020205020404" pitchFamily="49" charset="0"/>
              <a:buChar char="o"/>
            </a:pPr>
            <a:r>
              <a:rPr lang="th-TH" sz="2800" b="1" dirty="0">
                <a:latin typeface="TH SarabunPSK" pitchFamily="34" charset="-34"/>
                <a:cs typeface="TH SarabunPSK" pitchFamily="34" charset="-34"/>
              </a:rPr>
              <a:t>การลงนามของผู้ที่มีอำนาจผูกพันต้องครบถ้วนตามที่กำหนดในหนังสือรับรองการจดทะเบียนนิติบุคคล</a:t>
            </a:r>
          </a:p>
          <a:p>
            <a:pPr marL="347663" lvl="1" indent="-347663" algn="thaiDist">
              <a:buFont typeface="Courier New" panose="02070309020205020404" pitchFamily="49" charset="0"/>
              <a:buChar char="o"/>
            </a:pPr>
            <a:r>
              <a:rPr lang="th-TH" sz="2800" b="1" dirty="0">
                <a:latin typeface="TH SarabunPSK" pitchFamily="34" charset="-34"/>
                <a:cs typeface="TH SarabunPSK" pitchFamily="34" charset="-34"/>
              </a:rPr>
              <a:t>มีสำเนาบัตรประจำตัวประชาชนหรือหนังสือเดินทางเพื่อยืนยันตัวตน</a:t>
            </a:r>
          </a:p>
          <a:p>
            <a:pPr marL="347663" lvl="1" indent="-347663" algn="thaiDist">
              <a:buFont typeface="Courier New" panose="02070309020205020404" pitchFamily="49" charset="0"/>
              <a:buChar char="o"/>
            </a:pPr>
            <a:r>
              <a:rPr lang="th-TH" sz="2800" b="1" dirty="0">
                <a:latin typeface="TH SarabunPSK" pitchFamily="34" charset="-34"/>
                <a:cs typeface="TH SarabunPSK" pitchFamily="34" charset="-34"/>
              </a:rPr>
              <a:t>มอบอำนาจให้ครบตามที่ต้องดำเนินการกับหน่วยงานของรัฐ เช่น ครอบคลุมถึงการบริหารสัญญาแก้ไขสัญญา</a:t>
            </a:r>
            <a:endParaRPr lang="en-US" sz="2800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671A285-99AD-CEA0-2F3E-0D333FDD0B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6555E78C-4B59-467A-999B-6266BBAC0B93}" type="slidenum">
              <a:rPr lang="th-TH" sz="160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pPr algn="r"/>
              <a:t>108</a:t>
            </a:fld>
            <a:endParaRPr lang="th-TH" sz="16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838200" y="517525"/>
            <a:ext cx="10515600" cy="714375"/>
          </a:xfrm>
        </p:spPr>
        <p:txBody>
          <a:bodyPr/>
          <a:lstStyle/>
          <a:p>
            <a:pPr algn="ctr"/>
            <a:r>
              <a:rPr lang="th-TH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การรายงานผลพิจารณา</a:t>
            </a:r>
            <a:endParaRPr lang="en-US" b="1" dirty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701748" y="1533524"/>
            <a:ext cx="10983433" cy="5172075"/>
          </a:xfrm>
        </p:spPr>
        <p:txBody>
          <a:bodyPr/>
          <a:lstStyle/>
          <a:p>
            <a:pPr marL="347663" indent="-347663" algn="thaiDist">
              <a:buFont typeface="Courier New" panose="02070309020205020404" pitchFamily="49" charset="0"/>
              <a:buChar char="o"/>
            </a:pPr>
            <a:r>
              <a:rPr lang="th-TH" b="1" dirty="0">
                <a:latin typeface="TH SarabunPSK" pitchFamily="34" charset="-34"/>
                <a:cs typeface="TH SarabunPSK" pitchFamily="34" charset="-34"/>
              </a:rPr>
              <a:t>ให้คณะกรรมการซื้อหรือจ้าง รายงานเหตุผลให้ชัดเจน เช่น คณะกรรมการฯ ได้พิจารณาแล้ว หจก./บริษัท... </a:t>
            </a:r>
            <a:br>
              <a:rPr lang="th-TH" b="1" dirty="0">
                <a:latin typeface="TH SarabunPSK" pitchFamily="34" charset="-34"/>
                <a:cs typeface="TH SarabunPSK" pitchFamily="34" charset="-34"/>
              </a:rPr>
            </a:br>
            <a:r>
              <a:rPr lang="th-TH" b="1" dirty="0">
                <a:latin typeface="TH SarabunPSK" pitchFamily="34" charset="-34"/>
                <a:cs typeface="TH SarabunPSK" pitchFamily="34" charset="-34"/>
              </a:rPr>
              <a:t>มีคุณสมบัติครบถ้วน ถูกต้องและเสนอพัสดุที่มีคุณลักษณะเฉพาะเป็นไปตามเงื่อนไขและความต้องการของทางราชการ โดย หจก./บริษัท... เสนอราคา เป็นเงิน ...บาท/ภายหลังการเจรจาต่อรองราคาคงเหลือเป็นเงิน...บาท </a:t>
            </a:r>
            <a:br>
              <a:rPr lang="th-TH" b="1" dirty="0">
                <a:latin typeface="TH SarabunPSK" pitchFamily="34" charset="-34"/>
                <a:cs typeface="TH SarabunPSK" pitchFamily="34" charset="-34"/>
              </a:rPr>
            </a:br>
            <a:r>
              <a:rPr lang="th-TH" b="1" dirty="0">
                <a:latin typeface="TH SarabunPSK" pitchFamily="34" charset="-34"/>
                <a:cs typeface="TH SarabunPSK" pitchFamily="34" charset="-34"/>
              </a:rPr>
              <a:t>ต่ำกว่าวงเงินของทางราชการ/ราคากลาง เป็นเงิน...บาท เป็นราคาที่เหมาะสม กอปรกับคณะกรรมการฯ </a:t>
            </a:r>
            <a:br>
              <a:rPr lang="th-TH" b="1" dirty="0">
                <a:latin typeface="TH SarabunPSK" pitchFamily="34" charset="-34"/>
                <a:cs typeface="TH SarabunPSK" pitchFamily="34" charset="-34"/>
              </a:rPr>
            </a:br>
            <a:r>
              <a:rPr lang="th-TH" b="1" dirty="0">
                <a:latin typeface="TH SarabunPSK" pitchFamily="34" charset="-34"/>
                <a:cs typeface="TH SarabunPSK" pitchFamily="34" charset="-34"/>
              </a:rPr>
              <a:t>ได้ปฏิบัติ พ.ร.บ.การจัดซื้อจัดจ้างและการบริหารพัสดุภาครัฐ พ.ศ.๒๕๖๐ กฎกระทรวง ระเบียบ กค.ว่าด้วย</a:t>
            </a:r>
            <a:br>
              <a:rPr lang="th-TH" b="1" dirty="0">
                <a:latin typeface="TH SarabunPSK" pitchFamily="34" charset="-34"/>
                <a:cs typeface="TH SarabunPSK" pitchFamily="34" charset="-34"/>
              </a:rPr>
            </a:br>
            <a:r>
              <a:rPr lang="th-TH" b="1" dirty="0">
                <a:latin typeface="TH SarabunPSK" pitchFamily="34" charset="-34"/>
                <a:cs typeface="TH SarabunPSK" pitchFamily="34" charset="-34"/>
              </a:rPr>
              <a:t>การจัดซื้อจัดจ้างและการบริหารพัสดุภาครัฐ พ.ศ.๒๕๖๐ คำสั่ง มติ ครม.และหนังสือเวียนที่เกี่ยวข้อง </a:t>
            </a:r>
            <a:br>
              <a:rPr lang="th-TH" b="1" dirty="0">
                <a:latin typeface="TH SarabunPSK" pitchFamily="34" charset="-34"/>
                <a:cs typeface="TH SarabunPSK" pitchFamily="34" charset="-34"/>
              </a:rPr>
            </a:br>
            <a:r>
              <a:rPr lang="th-TH" b="1" dirty="0">
                <a:latin typeface="TH SarabunPSK" pitchFamily="34" charset="-34"/>
                <a:cs typeface="TH SarabunPSK" pitchFamily="34" charset="-34"/>
              </a:rPr>
              <a:t>ด้วยความรอบคอบและคำนึกถึงประโยชน์สูงสุดของทางราชการด้วยแล้ว จึงเห็นควรซื้อหรือจ้าง...เป็นต้น</a:t>
            </a:r>
          </a:p>
          <a:p>
            <a:pPr marL="347663" indent="-347663" algn="thaiDist">
              <a:buFont typeface="Courier New" panose="02070309020205020404" pitchFamily="49" charset="0"/>
              <a:buChar char="o"/>
            </a:pPr>
            <a:r>
              <a:rPr lang="th-TH" b="1" dirty="0">
                <a:latin typeface="TH SarabunPSK" pitchFamily="34" charset="-34"/>
                <a:cs typeface="TH SarabunPSK" pitchFamily="34" charset="-34"/>
              </a:rPr>
              <a:t>กรณีวิธี </a:t>
            </a:r>
            <a:r>
              <a:rPr lang="en-US" b="1" dirty="0">
                <a:latin typeface="TH SarabunPSK" pitchFamily="34" charset="-34"/>
                <a:cs typeface="TH SarabunPSK" pitchFamily="34" charset="-34"/>
              </a:rPr>
              <a:t>e-bidding</a:t>
            </a:r>
            <a:r>
              <a:rPr lang="th-TH" b="1" dirty="0">
                <a:latin typeface="TH SarabunPSK" pitchFamily="34" charset="-34"/>
                <a:cs typeface="TH SarabunPSK" pitchFamily="34" charset="-34"/>
              </a:rPr>
              <a:t> และวิธีคัดเลือกซึ่งเชิญชวนผู้ประกอบการมายื่นข้อเสนอไม่น้อยกว่า ๓ ราย </a:t>
            </a:r>
            <a:r>
              <a:rPr lang="th-TH" b="1" dirty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แต่มีผู้ยื่นเสนอเพียงรายเดียว </a:t>
            </a:r>
            <a:r>
              <a:rPr lang="th-TH" b="1" dirty="0">
                <a:latin typeface="TH SarabunPSK" pitchFamily="34" charset="-34"/>
                <a:cs typeface="TH SarabunPSK" pitchFamily="34" charset="-34"/>
              </a:rPr>
              <a:t>ให้คณะกรรมการซื้อหรือจ้างพิจารณาว่ามีเหตุผลสมควรที่จะดำเนินการต่อไปโดยไม่ต้องยกเลิกก่อนพิจารณาเอกสารของผู้ยื่นข้อเสนอโดยคณะกรรมการซื้อหรือจ้าง ควรมีหนังสือสอบถามเหตุผลกับหน่วยใช้พัสดุหรือหน่วยที่เกี่ยวข้อง เพื่อประกอบพิจารณาของคณะกรรมการซื้อหรือจ้างว่ามีเหตุผลสมควรที่จะดำเนินการต่อไป</a:t>
            </a:r>
            <a:endParaRPr lang="en-US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0590EA3-0823-1F89-43E6-112BC2027C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6555E78C-4B59-467A-999B-6266BBAC0B93}" type="slidenum">
              <a:rPr lang="th-TH" sz="160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pPr algn="r"/>
              <a:t>109</a:t>
            </a:fld>
            <a:endParaRPr lang="th-TH" sz="16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03C68A-B3B7-5630-4FED-85325E3EDF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72EA394B-BD93-2A2A-4560-834C27011A31}"/>
              </a:ext>
            </a:extLst>
          </p:cNvPr>
          <p:cNvSpPr txBox="1"/>
          <p:nvPr/>
        </p:nvSpPr>
        <p:spPr>
          <a:xfrm>
            <a:off x="294640" y="477520"/>
            <a:ext cx="116230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40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ผู้บรรยาย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354824-C7E9-415F-0664-2449324394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76850" y="6356350"/>
            <a:ext cx="2743200" cy="365125"/>
          </a:xfrm>
        </p:spPr>
        <p:txBody>
          <a:bodyPr/>
          <a:lstStyle/>
          <a:p>
            <a:pPr algn="r"/>
            <a:fld id="{6555E78C-4B59-467A-999B-6266BBAC0B93}" type="slidenum">
              <a:rPr lang="th-TH" sz="160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pPr algn="r"/>
              <a:t>11</a:t>
            </a:fld>
            <a:endParaRPr lang="th-TH" sz="16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9A316A5-67BC-3745-6132-96F8EAE0333E}"/>
              </a:ext>
            </a:extLst>
          </p:cNvPr>
          <p:cNvGrpSpPr/>
          <p:nvPr/>
        </p:nvGrpSpPr>
        <p:grpSpPr>
          <a:xfrm>
            <a:off x="989210" y="1734363"/>
            <a:ext cx="10469880" cy="4600539"/>
            <a:chOff x="1133856" y="1734363"/>
            <a:chExt cx="10469880" cy="4600539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4445C229-F538-3787-2A95-4AB0F15575C3}"/>
                </a:ext>
              </a:extLst>
            </p:cNvPr>
            <p:cNvGrpSpPr/>
            <p:nvPr/>
          </p:nvGrpSpPr>
          <p:grpSpPr>
            <a:xfrm>
              <a:off x="1133856" y="1734363"/>
              <a:ext cx="3813048" cy="4600539"/>
              <a:chOff x="1133856" y="1673352"/>
              <a:chExt cx="3813048" cy="4535424"/>
            </a:xfrm>
          </p:grpSpPr>
          <p:sp>
            <p:nvSpPr>
              <p:cNvPr id="7" name="Rectangle: Rounded Corners 6">
                <a:extLst>
                  <a:ext uri="{FF2B5EF4-FFF2-40B4-BE49-F238E27FC236}">
                    <a16:creationId xmlns:a16="http://schemas.microsoft.com/office/drawing/2014/main" id="{F8BA94FE-8732-21F3-85AA-F45B45FADE01}"/>
                  </a:ext>
                </a:extLst>
              </p:cNvPr>
              <p:cNvSpPr/>
              <p:nvPr/>
            </p:nvSpPr>
            <p:spPr>
              <a:xfrm>
                <a:off x="1133856" y="1673352"/>
                <a:ext cx="3813048" cy="4535424"/>
              </a:xfrm>
              <a:prstGeom prst="roundRect">
                <a:avLst/>
              </a:prstGeom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 dirty="0"/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06BCC56-9193-443A-7376-DB02217B0B7B}"/>
                  </a:ext>
                </a:extLst>
              </p:cNvPr>
              <p:cNvSpPr txBox="1"/>
              <p:nvPr/>
            </p:nvSpPr>
            <p:spPr>
              <a:xfrm>
                <a:off x="1133856" y="5312664"/>
                <a:ext cx="3813048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h-TH" sz="2400" b="1" dirty="0"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พล.อ.ต.ภูษิต ดนตรี</a:t>
                </a:r>
              </a:p>
              <a:p>
                <a:pPr algn="ctr"/>
                <a:r>
                  <a:rPr lang="th-TH" sz="2400" b="1" dirty="0"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ผอ.สกบ.กบ.ทอ.</a:t>
                </a:r>
              </a:p>
            </p:txBody>
          </p:sp>
        </p:grpSp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320B917F-9B9E-EC09-0BB4-E917D5E7B746}"/>
                </a:ext>
              </a:extLst>
            </p:cNvPr>
            <p:cNvSpPr/>
            <p:nvPr/>
          </p:nvSpPr>
          <p:spPr>
            <a:xfrm>
              <a:off x="5338574" y="1734363"/>
              <a:ext cx="6265162" cy="4535424"/>
            </a:xfrm>
            <a:prstGeom prst="round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 dirty="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C1247E1-8942-284F-7E50-28AC03F85655}"/>
                </a:ext>
              </a:extLst>
            </p:cNvPr>
            <p:cNvSpPr txBox="1"/>
            <p:nvPr/>
          </p:nvSpPr>
          <p:spPr>
            <a:xfrm>
              <a:off x="5576824" y="1922234"/>
              <a:ext cx="2869184" cy="27392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h-TH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การศึกษา</a:t>
              </a:r>
            </a:p>
            <a:p>
              <a:pPr marL="342900" indent="-342900">
                <a:buFont typeface="Wingdings" panose="05000000000000000000" pitchFamily="2" charset="2"/>
                <a:buChar char="§"/>
              </a:pPr>
              <a:r>
                <a:rPr lang="th-TH" sz="24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รร.ตท.ฯ รุ่น ๒๘</a:t>
              </a:r>
            </a:p>
            <a:p>
              <a:pPr marL="342900" indent="-342900">
                <a:buFont typeface="Wingdings" panose="05000000000000000000" pitchFamily="2" charset="2"/>
                <a:buChar char="§"/>
              </a:pPr>
              <a:r>
                <a:rPr lang="th-TH" sz="24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นนอ. รุ่น ๓๕</a:t>
              </a:r>
            </a:p>
            <a:p>
              <a:pPr marL="342900" indent="-342900">
                <a:buFont typeface="Wingdings" panose="05000000000000000000" pitchFamily="2" charset="2"/>
                <a:buChar char="§"/>
              </a:pPr>
              <a:r>
                <a:rPr lang="en-US" sz="24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MS in CE, </a:t>
              </a:r>
              <a:br>
                <a:rPr lang="en-US" sz="24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</a:br>
              <a:r>
                <a:rPr lang="en-US" sz="24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U of Pittsburgh  </a:t>
              </a:r>
              <a:endPara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  <a:p>
              <a:pPr marL="342900" indent="-342900">
                <a:buFont typeface="Wingdings" panose="05000000000000000000" pitchFamily="2" charset="2"/>
                <a:buChar char="§"/>
              </a:pPr>
              <a:r>
                <a:rPr lang="th-TH" sz="24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รร.เสธ.ทอ. รุ่น ๔๘</a:t>
              </a:r>
            </a:p>
            <a:p>
              <a:pPr marL="342900" indent="-342900">
                <a:buFont typeface="Wingdings" panose="05000000000000000000" pitchFamily="2" charset="2"/>
                <a:buChar char="§"/>
              </a:pPr>
              <a:r>
                <a:rPr lang="th-TH" sz="24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วทอ. รุ่น ๕๐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E8FB0F9-981A-AE50-2F6F-A06210BF8DC9}"/>
                </a:ext>
              </a:extLst>
            </p:cNvPr>
            <p:cNvSpPr txBox="1"/>
            <p:nvPr/>
          </p:nvSpPr>
          <p:spPr>
            <a:xfrm>
              <a:off x="7680960" y="1948669"/>
              <a:ext cx="3745992" cy="42165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h-TH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การปฏิบัติงานสำคัญ</a:t>
              </a:r>
            </a:p>
            <a:p>
              <a:pPr marL="342900" indent="-342900">
                <a:buFont typeface="Wingdings" panose="05000000000000000000" pitchFamily="2" charset="2"/>
                <a:buChar char="§"/>
              </a:pPr>
              <a:r>
                <a:rPr lang="th-TH" sz="24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น.ควบคุมอาคารสถานที่ กอส.กบ.ท</a:t>
              </a:r>
            </a:p>
            <a:p>
              <a:pPr marL="342900" indent="-342900">
                <a:buFont typeface="Wingdings" panose="05000000000000000000" pitchFamily="2" charset="2"/>
                <a:buChar char="§"/>
              </a:pPr>
              <a:r>
                <a:rPr lang="th-TH" sz="24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หน.ผขส.กสล.บนอ.</a:t>
              </a:r>
            </a:p>
            <a:p>
              <a:pPr marL="342900" indent="-342900">
                <a:buFont typeface="Wingdings" panose="05000000000000000000" pitchFamily="2" charset="2"/>
                <a:buChar char="§"/>
              </a:pPr>
              <a:r>
                <a:rPr lang="th-TH" sz="24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หน.ผชพ.กสล.กบ.ทอ.</a:t>
              </a:r>
            </a:p>
            <a:p>
              <a:pPr marL="342900" indent="-342900">
                <a:buFont typeface="Wingdings" panose="05000000000000000000" pitchFamily="2" charset="2"/>
                <a:buChar char="§"/>
              </a:pPr>
              <a:r>
                <a:rPr lang="th-TH" sz="24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นกบ.ศวอ.ทอ.</a:t>
              </a:r>
            </a:p>
            <a:p>
              <a:pPr marL="342900" indent="-342900">
                <a:buFont typeface="Wingdings" panose="05000000000000000000" pitchFamily="2" charset="2"/>
                <a:buChar char="§"/>
              </a:pPr>
              <a:r>
                <a:rPr lang="th-TH" sz="24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รอง ผอ.กอส.สกบ.ทอ.</a:t>
              </a:r>
            </a:p>
            <a:p>
              <a:pPr marL="342900" indent="-342900">
                <a:buFont typeface="Wingdings" panose="05000000000000000000" pitchFamily="2" charset="2"/>
                <a:buChar char="§"/>
              </a:pPr>
              <a:r>
                <a:rPr lang="th-TH" sz="24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ฝสธ.ประจำ ผช.ผบ.ทอ.(สายงาน ยบ.)</a:t>
              </a:r>
            </a:p>
            <a:p>
              <a:pPr marL="342900" indent="-342900">
                <a:buFont typeface="Wingdings" panose="05000000000000000000" pitchFamily="2" charset="2"/>
                <a:buChar char="§"/>
              </a:pPr>
              <a:r>
                <a:rPr lang="th-TH" sz="24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ผอ.กอส.สกบ.กบ.ทอ.</a:t>
              </a:r>
            </a:p>
            <a:p>
              <a:pPr marL="342900" indent="-342900">
                <a:buFont typeface="Wingdings" panose="05000000000000000000" pitchFamily="2" charset="2"/>
                <a:buChar char="§"/>
              </a:pPr>
              <a:r>
                <a:rPr lang="th-TH" sz="24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นกบส.กบ.ทอ.</a:t>
              </a:r>
            </a:p>
            <a:p>
              <a:pPr marL="342900" indent="-342900">
                <a:buFont typeface="Wingdings" panose="05000000000000000000" pitchFamily="2" charset="2"/>
                <a:buChar char="§"/>
              </a:pPr>
              <a:r>
                <a:rPr lang="th-TH" sz="24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ผอ.กคพ.สกบ.กบ.ทอ.</a:t>
              </a:r>
            </a:p>
            <a:p>
              <a:pPr marL="342900" indent="-342900">
                <a:buFont typeface="Wingdings" panose="05000000000000000000" pitchFamily="2" charset="2"/>
                <a:buChar char="§"/>
              </a:pPr>
              <a:r>
                <a:rPr lang="th-TH" sz="24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รอง ผอ.สกบ.กบ.ทอ.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A0E079A6-7BD7-FEF9-E6CE-2BDC275490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1559" y="1922233"/>
            <a:ext cx="2768349" cy="3503692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2250883394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838200" y="517525"/>
            <a:ext cx="10515600" cy="714375"/>
          </a:xfrm>
        </p:spPr>
        <p:txBody>
          <a:bodyPr/>
          <a:lstStyle/>
          <a:p>
            <a:pPr algn="ctr"/>
            <a:r>
              <a:rPr lang="th-TH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การรายงานผลพิจารณา (ต่อ)</a:t>
            </a:r>
            <a:endParaRPr lang="en-US" b="1" dirty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838200" y="1673225"/>
            <a:ext cx="10693400" cy="3305175"/>
          </a:xfrm>
        </p:spPr>
        <p:txBody>
          <a:bodyPr/>
          <a:lstStyle/>
          <a:p>
            <a:pPr marL="347663" indent="-347663" algn="thaiDist">
              <a:buFont typeface="Courier New" panose="02070309020205020404" pitchFamily="49" charset="0"/>
              <a:buChar char="o"/>
            </a:pPr>
            <a:r>
              <a:rPr lang="th-TH" b="1" dirty="0">
                <a:latin typeface="TH SarabunPSK" pitchFamily="34" charset="-34"/>
                <a:cs typeface="TH SarabunPSK" pitchFamily="34" charset="-34"/>
              </a:rPr>
              <a:t>ให้คณะกรรมการพิจารณาผลการประกวดราคาอิเล็กทรอนิกส์ คณะกรรมการซื้อหรือจ้าง โดยวิธีคัดเลือก หรือวิธีเฉพาะเจาะจง </a:t>
            </a:r>
            <a:r>
              <a:rPr lang="th-TH" b="1" dirty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เจรจาต่อรองราคาในทุกงาน</a:t>
            </a:r>
            <a:r>
              <a:rPr lang="th-TH" b="1" dirty="0">
                <a:latin typeface="TH SarabunPSK" pitchFamily="34" charset="-34"/>
                <a:cs typeface="TH SarabunPSK" pitchFamily="34" charset="-34"/>
              </a:rPr>
              <a:t> เพื่อให้สอดคล้องกับสำนักงบประมาณที่จะให้ความเห็นชอบความเหมาะสมของราคาแบบมีเงื่อนไข โดยมีข้อความระบุว่า “หาก...(เหล่าทัพ) ได้... และเจรจาต่อรองจนถึงที่สุดแล้วก็เห็นชอบความเหมาะสมด้านราคา”</a:t>
            </a:r>
          </a:p>
          <a:p>
            <a:pPr marL="347663" indent="-347663" algn="thaiDist">
              <a:buFont typeface="Courier New" panose="02070309020205020404" pitchFamily="49" charset="0"/>
              <a:buChar char="o"/>
            </a:pPr>
            <a:r>
              <a:rPr lang="th-TH" b="1" dirty="0">
                <a:latin typeface="TH SarabunPSK" pitchFamily="34" charset="-34"/>
                <a:cs typeface="TH SarabunPSK" pitchFamily="34" charset="-34"/>
              </a:rPr>
              <a:t>กรณีการกำหนดคุณสมบัติหรือเงื่อนไขในการเสนอราคาของทางราชการมีความไม่ชัดเจน คณะกรรมการซื้อหรือจ้างควรระบุให้ชัดเจนว่าได้ใช้ดุลยพินิจอย่างไร เหตุใดจึงพิจารณาให้ผู้ยื่นเสนอราคา ผ่านหรือไม่ผ่าน คุณสมบัติหรือเงื่อนไขดังกล่าว</a:t>
            </a:r>
            <a:endParaRPr lang="en-US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D670AD3-57A3-FA7F-3183-5E73F81CFE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6555E78C-4B59-467A-999B-6266BBAC0B93}" type="slidenum">
              <a:rPr lang="th-TH" sz="160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pPr algn="r"/>
              <a:t>110</a:t>
            </a:fld>
            <a:endParaRPr lang="th-TH" sz="16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981200" y="454025"/>
            <a:ext cx="8343900" cy="841375"/>
          </a:xfrm>
        </p:spPr>
        <p:txBody>
          <a:bodyPr/>
          <a:lstStyle/>
          <a:p>
            <a:pPr algn="ctr"/>
            <a:r>
              <a:rPr lang="th-TH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เอกสารประกอบการรายงานขออนุมัติซื้อหรือจ้าง</a:t>
            </a:r>
            <a:endParaRPr lang="en-US" b="1" dirty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744279" y="1724025"/>
            <a:ext cx="10383969" cy="3131439"/>
          </a:xfrm>
        </p:spPr>
        <p:txBody>
          <a:bodyPr/>
          <a:lstStyle/>
          <a:p>
            <a:pPr marL="347663" indent="-347663" algn="thaiDist">
              <a:buFont typeface="Courier New" panose="02070309020205020404" pitchFamily="49" charset="0"/>
              <a:buChar char="o"/>
            </a:pPr>
            <a:r>
              <a:rPr lang="th-TH" b="1" dirty="0">
                <a:latin typeface="TH SarabunPSK" pitchFamily="34" charset="-34"/>
                <a:cs typeface="TH SarabunPSK" pitchFamily="34" charset="-34"/>
              </a:rPr>
              <a:t>ให้หน่วยตรวจสอบ ความครบถ้วน ถูกต้อง และเรียบร้อยของหนังสือและเอกสารประกอบการรายงานขออนุมัติซื้อ/จ้าง ของหน่วย</a:t>
            </a:r>
          </a:p>
          <a:p>
            <a:pPr marL="685800" indent="-338138" algn="thaiDist">
              <a:lnSpc>
                <a:spcPct val="100000"/>
              </a:lnSpc>
              <a:spcBef>
                <a:spcPts val="0"/>
              </a:spcBef>
            </a:pPr>
            <a:r>
              <a:rPr lang="th-TH" b="1" dirty="0">
                <a:latin typeface="TH SarabunPSK" pitchFamily="34" charset="-34"/>
                <a:cs typeface="TH SarabunPSK" pitchFamily="34" charset="-34"/>
              </a:rPr>
              <a:t>กรณีเป็นเอกสารเป็นสำเนาต้องรับรองสำเนาถูกต้อง</a:t>
            </a:r>
          </a:p>
          <a:p>
            <a:pPr marL="685800" indent="-338138" algn="thaiDist">
              <a:lnSpc>
                <a:spcPct val="100000"/>
              </a:lnSpc>
              <a:spcBef>
                <a:spcPts val="0"/>
              </a:spcBef>
            </a:pPr>
            <a:r>
              <a:rPr lang="th-TH" b="1" dirty="0">
                <a:latin typeface="TH SarabunPSK" pitchFamily="34" charset="-34"/>
                <a:cs typeface="TH SarabunPSK" pitchFamily="34" charset="-34"/>
              </a:rPr>
              <a:t>การกำหนดชั้นความลับควรสอดคล้องในเรื่องเดียวกัน</a:t>
            </a:r>
            <a:endParaRPr lang="th-TH" sz="1400" b="1" dirty="0">
              <a:latin typeface="TH SarabunPSK" pitchFamily="34" charset="-34"/>
              <a:cs typeface="TH SarabunPSK" pitchFamily="34" charset="-34"/>
            </a:endParaRPr>
          </a:p>
          <a:p>
            <a:pPr marL="347663" indent="-347663" algn="thaiDist">
              <a:buFont typeface="Courier New" panose="02070309020205020404" pitchFamily="49" charset="0"/>
              <a:buChar char="o"/>
            </a:pPr>
            <a:r>
              <a:rPr lang="th-TH" b="1" dirty="0">
                <a:latin typeface="TH SarabunPSK" pitchFamily="34" charset="-34"/>
                <a:cs typeface="TH SarabunPSK" pitchFamily="34" charset="-34"/>
              </a:rPr>
              <a:t>รายงานของคณะกรรมการกำหนดร่างขอบเขตของงานหรือรายละเอียดคุณลักษณะเฉพาะ รายงานของคณะกรรมการกำหนดราคากลาง และรายงานของคณะกรรมการซื้อหรือจ้าง </a:t>
            </a:r>
            <a:r>
              <a:rPr lang="th-TH" b="1" dirty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ควรลงนามทุกคน หรือกรณีประธานคณะกรรมการลงนามเพียงผู้เดียวให้แนบบันทึกประชุมด้วย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36C28C6-2CBB-4902-C33F-81EA13D417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6555E78C-4B59-467A-999B-6266BBAC0B93}" type="slidenum">
              <a:rPr lang="th-TH" sz="160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pPr algn="r"/>
              <a:t>111</a:t>
            </a:fld>
            <a:endParaRPr lang="th-TH" sz="16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943100" y="517525"/>
            <a:ext cx="9093200" cy="866775"/>
          </a:xfrm>
        </p:spPr>
        <p:txBody>
          <a:bodyPr/>
          <a:lstStyle/>
          <a:p>
            <a:pPr algn="ctr"/>
            <a:r>
              <a:rPr lang="th-TH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เอกสารประกอบการรายงานขออนุมัติซื้อหรือจ้าง (ต่อ)</a:t>
            </a:r>
            <a:endParaRPr lang="en-US" b="1" dirty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812800" y="1711325"/>
            <a:ext cx="10782300" cy="4351338"/>
          </a:xfrm>
        </p:spPr>
        <p:txBody>
          <a:bodyPr/>
          <a:lstStyle/>
          <a:p>
            <a:pPr marL="347663" indent="-347663" algn="thaiDist">
              <a:buFont typeface="Courier New" panose="02070309020205020404" pitchFamily="49" charset="0"/>
              <a:buChar char="o"/>
            </a:pPr>
            <a:r>
              <a:rPr lang="th-TH" b="1" dirty="0">
                <a:latin typeface="TH SarabunPSK" pitchFamily="34" charset="-34"/>
                <a:cs typeface="TH SarabunPSK" pitchFamily="34" charset="-34"/>
              </a:rPr>
              <a:t>การรายงานขออนุมัติซื้อหรือจ้างของหน่วยงานของรัฐที่ดำเนินกรรมวิธีจัดซื้อจัดจ้าง ควรมีข้อความว่า หน่วยงานของรัฐได้ดำเนินการโดยคำนึงถึง กฎหมาย กฎ ระเบียบ คำสั่ง มติ ครม. และหนังสือเวียนที่เกี่ยวข้อง และคำนึงถึงประโยชน์สูงสุดของทางราชการแล้วด้วย</a:t>
            </a:r>
          </a:p>
          <a:p>
            <a:pPr marL="347663" indent="-347663" algn="thaiDist">
              <a:buFont typeface="Courier New" panose="02070309020205020404" pitchFamily="49" charset="0"/>
              <a:buChar char="o"/>
            </a:pPr>
            <a:r>
              <a:rPr lang="th-TH" b="1" dirty="0">
                <a:latin typeface="TH SarabunPSK" pitchFamily="34" charset="-34"/>
                <a:cs typeface="TH SarabunPSK" pitchFamily="34" charset="-34"/>
              </a:rPr>
              <a:t>กรณีสำนักงานงบประมาณให้ความเห็นชอบวงเงินต่ำกว่าผลการจัดซื้อจัดจ้างหน่วยต้องเจรจาต่อรองราคาผู้ขาย/ผู้รับจ้าง เพื่อให้อยู่ในกรอบวงเงินที่สำนักงบประมาณให้ความเห็นชอบไว้แล้วนำเรียนตามสายการบังคับบัญชาถึง ผบ.ทสส. หรือ ผบ.เหล่าทัพ แล้วแต่กรณี ก่อนเสนอ สป.(สงป.กห.)</a:t>
            </a:r>
          </a:p>
          <a:p>
            <a:pPr marL="347663" indent="-347663" algn="thaiDist">
              <a:buFont typeface="Courier New" panose="02070309020205020404" pitchFamily="49" charset="0"/>
              <a:buChar char="o"/>
            </a:pPr>
            <a:r>
              <a:rPr lang="th-TH" b="1" dirty="0">
                <a:latin typeface="TH SarabunPSK" pitchFamily="34" charset="-34"/>
                <a:cs typeface="TH SarabunPSK" pitchFamily="34" charset="-34"/>
              </a:rPr>
              <a:t>กรณีงานจ้างก่อสร้างให้หน่วยปฏิบัติตามประกาศกระทรวงทรัพยากรธรรมชาติและสิ่งแวดล้อม </a:t>
            </a:r>
            <a:br>
              <a:rPr lang="th-TH" b="1" dirty="0">
                <a:latin typeface="TH SarabunPSK" pitchFamily="34" charset="-34"/>
                <a:cs typeface="TH SarabunPSK" pitchFamily="34" charset="-34"/>
              </a:rPr>
            </a:br>
            <a:r>
              <a:rPr lang="th-TH" b="1" dirty="0">
                <a:latin typeface="TH SarabunPSK" pitchFamily="34" charset="-34"/>
                <a:cs typeface="TH SarabunPSK" pitchFamily="34" charset="-34"/>
              </a:rPr>
              <a:t>เมื่อ ๒๐ ธ.ค.๖๖ เรื่อง กำหนดโครงการ กิจการ หรือการดำเนินการ ซึ่งต้องจัดทำ รายงานการประเมินผลกระทบต่อสิ่งแวดล้อม และหลักเกณฑ์ วิธีการ และเงื่อนไขในการจัดทำรายงานการประเมินผลกระทบสิ่งแวดล้อม</a:t>
            </a:r>
            <a:endParaRPr lang="en-US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3AD857-65BA-F288-3F80-D2E8932A67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6555E78C-4B59-467A-999B-6266BBAC0B93}" type="slidenum">
              <a:rPr lang="th-TH" sz="160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pPr algn="r"/>
              <a:t>112</a:t>
            </a:fld>
            <a:endParaRPr lang="th-TH" sz="16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943100" y="517525"/>
            <a:ext cx="9093200" cy="866775"/>
          </a:xfrm>
        </p:spPr>
        <p:txBody>
          <a:bodyPr/>
          <a:lstStyle/>
          <a:p>
            <a:pPr algn="ctr"/>
            <a:r>
              <a:rPr lang="th-TH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เอกสารประกอบการรายงานขออนุมัติซื้อหรือจ้าง (ต่อ)</a:t>
            </a:r>
            <a:endParaRPr lang="en-US" b="1" dirty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812800" y="1711325"/>
            <a:ext cx="10528300" cy="4351338"/>
          </a:xfrm>
        </p:spPr>
        <p:txBody>
          <a:bodyPr/>
          <a:lstStyle/>
          <a:p>
            <a:pPr marL="347663" indent="-347663" algn="thaiDist">
              <a:buFont typeface="Courier New" panose="02070309020205020404" pitchFamily="49" charset="0"/>
              <a:buChar char="o"/>
            </a:pPr>
            <a:r>
              <a:rPr lang="th-TH" b="1" dirty="0">
                <a:latin typeface="TH SarabunPSK" pitchFamily="34" charset="-34"/>
                <a:cs typeface="TH SarabunPSK" pitchFamily="34" charset="-34"/>
              </a:rPr>
              <a:t>กรณีรายการก่อหนี้ผูกพันข้ามปีงบประมาณที่เป็นรายจ่ายลงทุนต้องได้รับความเห็นชอบความเหมาะสมของราคาจากสำนักงานงบประมาณ แล้วจึงรายงานขออนุมัติซื้อหรือจ้าง ต่อ ปล.กห.</a:t>
            </a:r>
          </a:p>
          <a:p>
            <a:pPr marL="347663" indent="-347663" algn="thaiDist">
              <a:buFont typeface="Courier New" panose="02070309020205020404" pitchFamily="49" charset="0"/>
              <a:buChar char="o"/>
            </a:pPr>
            <a:r>
              <a:rPr lang="th-TH" b="1" dirty="0">
                <a:latin typeface="TH SarabunPSK" pitchFamily="34" charset="-34"/>
                <a:cs typeface="TH SarabunPSK" pitchFamily="34" charset="-34"/>
              </a:rPr>
              <a:t>กรณีรายการก่อหนี้ผูกพันข้ามปีงบประมาณวงเงินรวม</a:t>
            </a:r>
            <a:r>
              <a:rPr lang="th-TH" b="1" dirty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ตั้งแต่ ๑,๐๐๐ ล้านบาทขึ้นไป </a:t>
            </a:r>
            <a:r>
              <a:rPr lang="th-TH" b="1" dirty="0">
                <a:latin typeface="TH SarabunPSK" pitchFamily="34" charset="-34"/>
                <a:cs typeface="TH SarabunPSK" pitchFamily="34" charset="-34"/>
              </a:rPr>
              <a:t>ต้องนำเสนอ นรม.เพื่อทราบ แล้วจึงรายงานขออนุมัติสั่งซื้อหรือสั่งจ้างต่อ ปล.กห.</a:t>
            </a:r>
          </a:p>
          <a:p>
            <a:pPr marL="347663" indent="-347663" algn="thaiDist">
              <a:buFont typeface="Courier New" panose="02070309020205020404" pitchFamily="49" charset="0"/>
              <a:buChar char="o"/>
            </a:pPr>
            <a:r>
              <a:rPr lang="th-TH" b="1" dirty="0">
                <a:latin typeface="TH SarabunPSK" pitchFamily="34" charset="-34"/>
                <a:cs typeface="TH SarabunPSK" pitchFamily="34" charset="-34"/>
              </a:rPr>
              <a:t>ให้ นขต.กห. และเหล่าทัพ ยืนยันสั่งจ่ายงบประมาณ ประกอบรายงานขออนุมัติสั่งซื้อหรือสั่งจ้างต่อ ปล.กห. ด้วย</a:t>
            </a:r>
          </a:p>
          <a:p>
            <a:pPr marL="347663" indent="-347663" algn="thaiDist">
              <a:buFont typeface="Courier New" panose="02070309020205020404" pitchFamily="49" charset="0"/>
              <a:buChar char="o"/>
            </a:pPr>
            <a:r>
              <a:rPr lang="th-TH" b="1" spc="-40" dirty="0">
                <a:latin typeface="TH SarabunPSK" pitchFamily="34" charset="-34"/>
                <a:cs typeface="TH SarabunPSK" pitchFamily="34" charset="-34"/>
              </a:rPr>
              <a:t>การลงนามของผู้ที่ได้รับมอบอำนาจจากหัวหน้าหน่วยงานของรัฐ ให้ ระบุ “รับคำสั่งฯ หรือ ทำการแทนฯ” ตามที่ได้รับมอบหมาย</a:t>
            </a:r>
            <a:endParaRPr lang="en-US" b="1" spc="-40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8A7E477-D949-25D7-1538-AB15B5C2D7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6555E78C-4B59-467A-999B-6266BBAC0B93}" type="slidenum">
              <a:rPr lang="th-TH" sz="160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pPr algn="r"/>
              <a:t>113</a:t>
            </a:fld>
            <a:endParaRPr lang="th-TH" sz="16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838200" y="339726"/>
            <a:ext cx="10896600" cy="936182"/>
          </a:xfrm>
        </p:spPr>
        <p:txBody>
          <a:bodyPr anchor="ctr" anchorCtr="0"/>
          <a:lstStyle/>
          <a:p>
            <a:pPr algn="ctr"/>
            <a:r>
              <a:rPr lang="th-TH" sz="32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การจัดซื้อ/จัดจ้างยุทโธปกรณ์และการบริการ</a:t>
            </a:r>
            <a:br>
              <a:rPr lang="th-TH" sz="32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</a:br>
            <a:r>
              <a:rPr lang="th-TH" sz="32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ที่เกี่ยวข้องกับความมั่นคงของชาติโดยวิธีรัฐบาล</a:t>
            </a:r>
            <a:endParaRPr lang="en-US" sz="3200" b="1" dirty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787400" y="1546224"/>
            <a:ext cx="10791456" cy="4886473"/>
          </a:xfrm>
        </p:spPr>
        <p:txBody>
          <a:bodyPr/>
          <a:lstStyle/>
          <a:p>
            <a:pPr marL="347663" indent="-347663" algn="thaiDist">
              <a:buFont typeface="Courier New" panose="02070309020205020404" pitchFamily="49" charset="0"/>
              <a:buChar char="o"/>
            </a:pPr>
            <a:r>
              <a:rPr lang="th-TH" b="1" dirty="0">
                <a:latin typeface="TH SarabunPSK" pitchFamily="34" charset="-34"/>
                <a:cs typeface="TH SarabunPSK" pitchFamily="34" charset="-34"/>
              </a:rPr>
              <a:t>คณะกรรมการซื้อหรือจ้าง โดยวิธีรัฐบาลต่อรัฐบาล ต้องพิจารณารายละเอียดเงื่อนไข และราคาที่ผู้แทนรัฐบาลต่างประเทศเสนอ พร้อมทั้งเจรจาต่อรองจนได้ข้อยุติ ก่อนจัดทำร่างข้อตกลง เสนอให้กระทรวงการต่างประเทศ และสำนักงานอัยการสูงสุด เพื่อดำเนินการในส่วนที่เกี่ยวข้องตามในระเบียบ กห.ว่าด้วยการจัดซื้อจัดจ้างยุทโธปกรณ์และการบริการที่เกี่ยวกับความมั่นคงของชาติ โดยวิธี </a:t>
            </a:r>
            <a:r>
              <a:rPr lang="en-US" b="1" dirty="0">
                <a:latin typeface="TH SarabunPSK" pitchFamily="34" charset="-34"/>
                <a:cs typeface="TH SarabunPSK" pitchFamily="34" charset="-34"/>
              </a:rPr>
              <a:t>Foreign Military Sales (FMS) </a:t>
            </a:r>
            <a:r>
              <a:rPr lang="th-TH" b="1" dirty="0">
                <a:latin typeface="TH SarabunPSK" pitchFamily="34" charset="-34"/>
                <a:cs typeface="TH SarabunPSK" pitchFamily="34" charset="-34"/>
              </a:rPr>
              <a:t>โดยวิธีรัฐบาลต่อรัฐบาล</a:t>
            </a:r>
            <a:r>
              <a:rPr lang="en-US" b="1" dirty="0">
                <a:latin typeface="TH SarabunPSK" pitchFamily="34" charset="-34"/>
                <a:cs typeface="TH SarabunPSK" pitchFamily="34" charset="-34"/>
              </a:rPr>
              <a:t> (Government to Government : G TO G) </a:t>
            </a:r>
            <a:r>
              <a:rPr lang="th-TH" b="1" dirty="0">
                <a:latin typeface="TH SarabunPSK" pitchFamily="34" charset="-34"/>
                <a:cs typeface="TH SarabunPSK" pitchFamily="34" charset="-34"/>
              </a:rPr>
              <a:t>พ.ศ.๒๕๖๐ ข้อ ๖.๙ หากมีการปรับแก้ไขร่างข้องตกลงฯ ตามที่กระทรวงการต่างประเทศ และสำนักงานอัยการสูงสุด มีข้อสังเกต      ให้ส่งกลับไปให้กระทรวงการต่างประเทศ และสำนักงานอัยการสูงสุด พิจารณาใหม่อีกครั้ง</a:t>
            </a:r>
          </a:p>
          <a:p>
            <a:pPr marL="347663" indent="-347663" algn="thaiDist">
              <a:buFont typeface="Courier New" panose="02070309020205020404" pitchFamily="49" charset="0"/>
              <a:buChar char="o"/>
            </a:pPr>
            <a:r>
              <a:rPr lang="th-TH" b="1" dirty="0">
                <a:latin typeface="TH SarabunPSK" pitchFamily="34" charset="-34"/>
                <a:cs typeface="TH SarabunPSK" pitchFamily="34" charset="-34"/>
              </a:rPr>
              <a:t>เรื่องจัดซื้อยุทโธปกรณ์ที่เสนอ ครม.ให้หน่วยพิจารณากำหนดชั้นความลับให้เหมาะสม</a:t>
            </a:r>
          </a:p>
          <a:p>
            <a:pPr marL="347663" indent="-347663" algn="thaiDist">
              <a:buFont typeface="Courier New" panose="02070309020205020404" pitchFamily="49" charset="0"/>
              <a:buChar char="o"/>
            </a:pPr>
            <a:r>
              <a:rPr lang="th-TH" b="1" dirty="0">
                <a:latin typeface="TH SarabunPSK" pitchFamily="34" charset="-34"/>
                <a:cs typeface="TH SarabunPSK" pitchFamily="34" charset="-34"/>
              </a:rPr>
              <a:t>การแต่งตั้งให้บริษัทเป็นผู้แทนรัฐบาลต่างประเทศ ให้ระบุการแต่งตั้งและมอบอำนาจจากรัฐบาลต่างประเทศให้ชัดเจน พร้อมแนบเอกสารแต่งตั้งและมอบอำนาจมาในตัวเรื่องด้วย</a:t>
            </a:r>
          </a:p>
          <a:p>
            <a:pPr marL="347663" indent="-347663" algn="thaiDist">
              <a:buFont typeface="Courier New" panose="02070309020205020404" pitchFamily="49" charset="0"/>
              <a:buChar char="o"/>
            </a:pPr>
            <a:r>
              <a:rPr lang="th-TH" b="1" dirty="0">
                <a:latin typeface="TH SarabunPSK" pitchFamily="34" charset="-34"/>
                <a:cs typeface="TH SarabunPSK" pitchFamily="34" charset="-34"/>
              </a:rPr>
              <a:t>ให้ระบุชื่อเรื่องกับชื่อข้อตกลงให้สอดคล้องกันทั้งเรื่อง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13871E0-C715-3C77-620E-8D9501FD74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6555E78C-4B59-467A-999B-6266BBAC0B93}" type="slidenum">
              <a:rPr lang="th-TH" sz="160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pPr algn="r"/>
              <a:t>114</a:t>
            </a:fld>
            <a:endParaRPr lang="th-TH" sz="16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168400" y="389639"/>
            <a:ext cx="10553700" cy="828675"/>
          </a:xfrm>
        </p:spPr>
        <p:txBody>
          <a:bodyPr anchor="ctr" anchorCtr="0"/>
          <a:lstStyle/>
          <a:p>
            <a:pPr algn="ctr"/>
            <a:r>
              <a:rPr lang="th-TH" sz="36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การรายงานขออนุมัติแก้ไขสัญญางาน/โครงการที่อยู่ในอำนาจอนุมัติของ ปล.กห.</a:t>
            </a:r>
            <a:endParaRPr lang="en-US" sz="3600" b="1" dirty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818706" y="1546225"/>
            <a:ext cx="10675089" cy="4351338"/>
          </a:xfrm>
        </p:spPr>
        <p:txBody>
          <a:bodyPr/>
          <a:lstStyle/>
          <a:p>
            <a:pPr marL="347663" indent="-347663" algn="thaiDist">
              <a:buFont typeface="Courier New" panose="02070309020205020404" pitchFamily="49" charset="0"/>
              <a:buChar char="o"/>
            </a:pPr>
            <a:r>
              <a:rPr lang="th-TH" b="1" dirty="0">
                <a:latin typeface="TH SarabunPSK" pitchFamily="34" charset="-34"/>
                <a:cs typeface="TH SarabunPSK" pitchFamily="34" charset="-34"/>
              </a:rPr>
              <a:t>ให้คณะกรรมการตรวจรับพัสดุเสนอรายงานความเห็นประกอบการขออนุมัติแก้ไขสัญญาและให้คณะกรรมการตรวจรับพัสดุทุกท่านลงนามในเอกสารรายงานหรือกรณีประธานคณะกรรมการตรวจรับพัสดุลงนามเพียงท่านเดียวให้แนบบันทึกประชุมคณะกรรมการตรวจรับพัสดุด้วย</a:t>
            </a:r>
          </a:p>
          <a:p>
            <a:pPr marL="347663" indent="-347663" algn="thaiDist">
              <a:buFont typeface="Courier New" panose="02070309020205020404" pitchFamily="49" charset="0"/>
              <a:buChar char="o"/>
            </a:pPr>
            <a:r>
              <a:rPr lang="th-TH" b="1" dirty="0">
                <a:latin typeface="TH SarabunPSK" pitchFamily="34" charset="-34"/>
                <a:cs typeface="TH SarabunPSK" pitchFamily="34" charset="-34"/>
              </a:rPr>
              <a:t>เอกสารต่างประเทศต้องได้รับการนับรองเอกสารตามระเบียบ กต.ว่าด้วยการรับรองเอกสาร พ.ศ.๒๕๓๙ และแปลโดยผู้เชี่ยวชาญการแปลที่ขึ้นทะเบียนกับสำนักงานศาลยุติธรรม</a:t>
            </a:r>
          </a:p>
          <a:p>
            <a:pPr marL="347663" indent="-347663" algn="thaiDist">
              <a:buFont typeface="Courier New" panose="02070309020205020404" pitchFamily="49" charset="0"/>
              <a:buChar char="o"/>
            </a:pPr>
            <a:r>
              <a:rPr lang="th-TH" b="1" dirty="0">
                <a:latin typeface="TH SarabunPSK" pitchFamily="34" charset="-34"/>
                <a:cs typeface="TH SarabunPSK" pitchFamily="34" charset="-34"/>
              </a:rPr>
              <a:t>ให้แนบเอกสารที่แสดงว่าผู้ลงนามในเอกสารในการขอแก้ไขสัญญาของคู่สัญญามีอำนาจลงนามผูกพันตามกฎหมายจริง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D05234-8F71-818C-EBB5-46B77574CB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6555E78C-4B59-467A-999B-6266BBAC0B93}" type="slidenum">
              <a:rPr lang="th-TH" sz="160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pPr algn="r"/>
              <a:t>115</a:t>
            </a:fld>
            <a:endParaRPr lang="th-TH" sz="16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669850" y="1546225"/>
            <a:ext cx="10749517" cy="4351338"/>
          </a:xfrm>
        </p:spPr>
        <p:txBody>
          <a:bodyPr/>
          <a:lstStyle/>
          <a:p>
            <a:pPr marL="347663" indent="-347663" algn="thaiDist">
              <a:buFont typeface="Courier New" panose="02070309020205020404" pitchFamily="49" charset="0"/>
              <a:buChar char="o"/>
            </a:pPr>
            <a:r>
              <a:rPr lang="th-TH" b="1" dirty="0">
                <a:latin typeface="TH SarabunPSK" pitchFamily="34" charset="-34"/>
                <a:cs typeface="TH SarabunPSK" pitchFamily="34" charset="-34"/>
              </a:rPr>
              <a:t>ให้คณะกรรมการตรวจรับพัสดุเสนอรายงานความเห็นประกอบการขออนุมัติแก้ไขสัญญาและให้คณะกรรมการตรวจรับพัสดุทุกท่านลงนามในเอกสารรายงานหรือกรณีประธานคณะกรรมการตรวจรับพัสดุลงนามเพียงท่านเดียวให้แนบบันทึกประชุมคณะกรรมการตรวจรับพัสดุด้วย</a:t>
            </a:r>
          </a:p>
          <a:p>
            <a:pPr marL="347663" indent="-347663" algn="thaiDist">
              <a:buFont typeface="Courier New" panose="02070309020205020404" pitchFamily="49" charset="0"/>
              <a:buChar char="o"/>
            </a:pPr>
            <a:r>
              <a:rPr lang="th-TH" b="1" dirty="0">
                <a:latin typeface="TH SarabunPSK" pitchFamily="34" charset="-34"/>
                <a:cs typeface="TH SarabunPSK" pitchFamily="34" charset="-34"/>
              </a:rPr>
              <a:t>เอกสารต่างประเทศต้องได้รับการนับรองเอกสารตามระเบียบ กต.ว่าด้วยการรับรองเอกสาร พ.ศ.๒๕๓๙ และแปลโดยผู้เชี่ยวชาญการแปลที่ขึ้นทะเบียนกับสำนักงานศาลยุติธรรม</a:t>
            </a:r>
          </a:p>
          <a:p>
            <a:pPr marL="347663" indent="-347663" algn="thaiDist">
              <a:buFont typeface="Courier New" panose="02070309020205020404" pitchFamily="49" charset="0"/>
              <a:buChar char="o"/>
            </a:pPr>
            <a:r>
              <a:rPr lang="th-TH" b="1" dirty="0">
                <a:latin typeface="TH SarabunPSK" pitchFamily="34" charset="-34"/>
                <a:cs typeface="TH SarabunPSK" pitchFamily="34" charset="-34"/>
              </a:rPr>
              <a:t>ให้แนบเอกสารที่แสดงว่าผู้ลงนามในเอกสารในการขอแก้ไขสัญญาของคู่สัญญามีอำนาจลงนามผูกพันตามกฎหมายจริง</a:t>
            </a:r>
          </a:p>
        </p:txBody>
      </p:sp>
      <p:sp>
        <p:nvSpPr>
          <p:cNvPr id="6" name="ชื่อเรื่อง 1">
            <a:extLst>
              <a:ext uri="{FF2B5EF4-FFF2-40B4-BE49-F238E27FC236}">
                <a16:creationId xmlns:a16="http://schemas.microsoft.com/office/drawing/2014/main" id="{88A1F568-8D8E-C79D-3939-AD0A9E1AE5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8317" y="457198"/>
            <a:ext cx="10558129" cy="691116"/>
          </a:xfrm>
        </p:spPr>
        <p:txBody>
          <a:bodyPr anchor="ctr" anchorCtr="0"/>
          <a:lstStyle/>
          <a:p>
            <a:pPr algn="ctr"/>
            <a:r>
              <a:rPr lang="th-TH" sz="36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การรายงานขออนุมัติแก้ไขสัญญา/โครงการที่อยู่ในอำนาจอนุมัติของ ปล.กห.(ต่อ)</a:t>
            </a:r>
            <a:endParaRPr lang="en-US" sz="3600" b="1" dirty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4501D3-EA50-FDA3-196C-623AF07B84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6555E78C-4B59-467A-999B-6266BBAC0B93}" type="slidenum">
              <a:rPr lang="th-TH" sz="160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pPr algn="r"/>
              <a:t>116</a:t>
            </a:fld>
            <a:endParaRPr lang="th-TH" sz="16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148317" y="457198"/>
            <a:ext cx="10558129" cy="691116"/>
          </a:xfrm>
        </p:spPr>
        <p:txBody>
          <a:bodyPr anchor="ctr" anchorCtr="0"/>
          <a:lstStyle/>
          <a:p>
            <a:pPr algn="ctr"/>
            <a:r>
              <a:rPr lang="th-TH" sz="36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การรายงานขออนุมัติแก้ไขสัญญา/โครงการที่อยู่ในอำนาจอนุมัติของ ปล.กห.(ต่อ)</a:t>
            </a:r>
            <a:endParaRPr lang="en-US" sz="3600" b="1" dirty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839972" y="1685925"/>
            <a:ext cx="10558130" cy="4449061"/>
          </a:xfrm>
        </p:spPr>
        <p:txBody>
          <a:bodyPr/>
          <a:lstStyle/>
          <a:p>
            <a:pPr marL="347663" indent="-347663" algn="thaiDist">
              <a:buFont typeface="Courier New" panose="02070309020205020404" pitchFamily="49" charset="0"/>
              <a:buChar char="o"/>
            </a:pPr>
            <a:r>
              <a:rPr lang="th-TH" b="1" dirty="0">
                <a:latin typeface="TH SarabunPSK" pitchFamily="34" charset="-34"/>
                <a:cs typeface="TH SarabunPSK" pitchFamily="34" charset="-34"/>
              </a:rPr>
              <a:t>ให้หน่วยปฏิบัติตามระเบียบ กค.ว่าด้วยการจัดซื้อจัดจ้างฯ ข้อ ๑๖๕ กำหนดว่า การแก้ไขสัญญาหรือข้อตกลงตามมาตรา ๙๗ ต้องอยู่ภายในขอบข่ายแห่งวัตถุประสงค์เดิมของสัญญาหรือข้อตกลงนั้น โดยหน่วยงานของรัฐ </a:t>
            </a:r>
            <a:r>
              <a:rPr lang="th-TH" b="1" dirty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(คณะกรรมการร่างขอบเขตของงาน)</a:t>
            </a:r>
            <a:r>
              <a:rPr lang="th-TH" b="1" dirty="0">
                <a:latin typeface="TH SarabunPSK" pitchFamily="34" charset="-34"/>
                <a:cs typeface="TH SarabunPSK" pitchFamily="34" charset="-34"/>
              </a:rPr>
              <a:t> ต้องพิจารณาเปรียบเทียบคุณภาพของพัสดุหรือรายละเอียดของงาน รวมทั้งราคาของพัสดุหรืองานตามสัญญาหรือข้อตกลงกับพัสดุที่จะแก้ไขนั้นก่อนแก้ไขสัญญาหรือข้อตกลงด้วย</a:t>
            </a:r>
          </a:p>
          <a:p>
            <a:pPr marL="347663" indent="-347663" algn="thaiDist">
              <a:buFont typeface="Courier New" panose="02070309020205020404" pitchFamily="49" charset="0"/>
              <a:buChar char="o"/>
            </a:pPr>
            <a:r>
              <a:rPr lang="th-TH" b="1" dirty="0">
                <a:latin typeface="TH SarabunPSK" pitchFamily="34" charset="-34"/>
                <a:cs typeface="TH SarabunPSK" pitchFamily="34" charset="-34"/>
              </a:rPr>
              <a:t>ในกรณีที่เป็นการจัดซื้อจัดจ้างที่เกี่ยวข้องกับความมั่นคงแข็งแรง หรืองานเทคนิคเฉพาะอย่างจะต้องได้รับรองจากวิศวกร สถาปนิกและวิศวกรผู้ชำนาญการ หรือผู้ทรงคุณวุฒิ ซึ่งรับผิดชอบหรือสามารถรับรองคุณลักษณะเฉพาะ แบบและรายงานของงานก่อสร้าง หรืองานเทคนิคเฉพาะอย่างนั้นแล้วแต่กรณี ฯลฯ</a:t>
            </a:r>
            <a:endParaRPr lang="en-US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A22E35-9E9D-3D7F-C683-637A8889F2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6555E78C-4B59-467A-999B-6266BBAC0B93}" type="slidenum">
              <a:rPr lang="th-TH" sz="160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pPr algn="r"/>
              <a:t>117</a:t>
            </a:fld>
            <a:endParaRPr lang="th-TH" sz="16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127052" y="345926"/>
            <a:ext cx="10579396" cy="919347"/>
          </a:xfrm>
        </p:spPr>
        <p:txBody>
          <a:bodyPr anchor="ctr" anchorCtr="0"/>
          <a:lstStyle/>
          <a:p>
            <a:pPr algn="ctr"/>
            <a:r>
              <a:rPr lang="th-TH" sz="32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คณะกรรมการ ค.ป.ท.กำหนดแนวทางและวิธีปฏิบัติเกี่ยวกับการแจ้งข้อมูลโครงการก่อสร้างเพื่อเข้าร่วมโครงการความโปร่งใสในการก่อสร้างภาครัฐประจำปีงบประมาณ พ.ศ.2569</a:t>
            </a:r>
            <a:endParaRPr lang="en-US" sz="3200" b="1" dirty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808074" y="1711325"/>
            <a:ext cx="10685721" cy="4168775"/>
          </a:xfrm>
        </p:spPr>
        <p:txBody>
          <a:bodyPr/>
          <a:lstStyle/>
          <a:p>
            <a:pPr marL="347663" indent="-347663" algn="thaiDist">
              <a:buFont typeface="Courier New" panose="02070309020205020404" pitchFamily="49" charset="0"/>
              <a:buChar char="o"/>
            </a:pPr>
            <a:r>
              <a:rPr lang="th-TH" sz="3000" b="1" dirty="0">
                <a:latin typeface="TH SarabunPSK" pitchFamily="34" charset="-34"/>
                <a:cs typeface="TH SarabunPSK" pitchFamily="34" charset="-34"/>
              </a:rPr>
              <a:t>เพื่อให้เป็นไปตามประกาศคณะกรรมการ </a:t>
            </a:r>
            <a:r>
              <a:rPr lang="th-TH" sz="3000" b="1" dirty="0" err="1">
                <a:latin typeface="TH SarabunPSK" pitchFamily="34" charset="-34"/>
                <a:cs typeface="TH SarabunPSK" pitchFamily="34" charset="-34"/>
              </a:rPr>
              <a:t>ค.ป.ท.</a:t>
            </a:r>
            <a:r>
              <a:rPr lang="th-TH" sz="3000" b="1" dirty="0">
                <a:latin typeface="TH SarabunPSK" pitchFamily="34" charset="-34"/>
                <a:cs typeface="TH SarabunPSK" pitchFamily="34" charset="-34"/>
              </a:rPr>
              <a:t> เรื่องโครงการโปร่งใสในการก่อสร้างภาครัฐ </a:t>
            </a:r>
            <a:br>
              <a:rPr lang="th-TH" sz="3000" b="1" dirty="0">
                <a:latin typeface="TH SarabunPSK" pitchFamily="34" charset="-34"/>
                <a:cs typeface="TH SarabunPSK" pitchFamily="34" charset="-34"/>
              </a:rPr>
            </a:br>
            <a:r>
              <a:rPr lang="th-TH" sz="3000" b="1" dirty="0">
                <a:latin typeface="TH SarabunPSK" pitchFamily="34" charset="-34"/>
                <a:cs typeface="TH SarabunPSK" pitchFamily="34" charset="-34"/>
              </a:rPr>
              <a:t>ลง ๓๐ ส.ค.๖๖ ที่กำหนดให้หน่วยงานของรัฐแจ้งข้อมูลโครงการก่อสร้างที่มีงบประมาณสูงสุดสามลำดับแรกของหน่วยงานราชการระดับกรม ให้คณะอนุกรรมการเพื่อส่งเสริมความโปร่งใสในการก่อสร้างภาครัฐภายใน ๑๕ วันทำการนับแต่วันที่ได้รับความเห็นชอบวงเงินงบประมาณ เพื่อพิจารณาคัดเลือกให้เข้าร่วมโครงการความโปร่งใสในการก่อสร้างภาครัฐ </a:t>
            </a:r>
            <a:r>
              <a:rPr lang="en-US" sz="3000" b="1" dirty="0">
                <a:latin typeface="TH SarabunPSK" pitchFamily="34" charset="-34"/>
                <a:cs typeface="TH SarabunPSK" pitchFamily="34" charset="-34"/>
              </a:rPr>
              <a:t>(Infrastructure Transparency Initiative : </a:t>
            </a:r>
            <a:r>
              <a:rPr lang="en-US" sz="3000" b="1" dirty="0" err="1">
                <a:latin typeface="TH SarabunPSK" pitchFamily="34" charset="-34"/>
                <a:cs typeface="TH SarabunPSK" pitchFamily="34" charset="-34"/>
              </a:rPr>
              <a:t>CoST</a:t>
            </a:r>
            <a:r>
              <a:rPr lang="en-US" sz="3000" b="1" dirty="0">
                <a:latin typeface="TH SarabunPSK" pitchFamily="34" charset="-34"/>
                <a:cs typeface="TH SarabunPSK" pitchFamily="34" charset="-34"/>
              </a:rPr>
              <a:t>)</a:t>
            </a:r>
            <a:r>
              <a:rPr lang="th-TH" sz="3000" b="1" dirty="0">
                <a:latin typeface="TH SarabunPSK" pitchFamily="34" charset="-34"/>
                <a:cs typeface="TH SarabunPSK" pitchFamily="34" charset="-34"/>
              </a:rPr>
              <a:t> โดยในปีงบประมาณ พ.ศ.๒๕๖๙ ขอให้แจ้งข้อมูลตามแบบการแจ้งข้อมูลโครงการก่อสร้างเพื่อเข้ารับการคัดเลือกเข้าร่วมโครงการ </a:t>
            </a:r>
            <a:r>
              <a:rPr lang="en-US" sz="3000" b="1" dirty="0" err="1">
                <a:latin typeface="TH SarabunPSK" pitchFamily="34" charset="-34"/>
                <a:cs typeface="TH SarabunPSK" pitchFamily="34" charset="-34"/>
              </a:rPr>
              <a:t>CoST</a:t>
            </a:r>
            <a:r>
              <a:rPr lang="th-TH" sz="3000" b="1" dirty="0">
                <a:latin typeface="TH SarabunPSK" pitchFamily="34" charset="-34"/>
                <a:cs typeface="TH SarabunPSK" pitchFamily="34" charset="-34"/>
              </a:rPr>
              <a:t> ภายใน ๑๕ วันทำการ นับแต่วันที่ได้รับความเห็นชอบวงเงินงบประมาณที่จะใช้ในการจัดซื้อจัดจ้างหน่วยงานที่เกี่ยวข้องหรือผู้มีอำนาจในการพิจารณางบประมาณไปยังฝ่ายเลขานุการคณะอนุกรรมการเพื่อส่งเสริมความโปร่งใสในการก่อสร้างภาครัฐ</a:t>
            </a:r>
            <a:endParaRPr lang="en-US" sz="3000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77274C0-0460-E315-E369-6661893303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6555E78C-4B59-467A-999B-6266BBAC0B93}" type="slidenum">
              <a:rPr lang="th-TH" sz="160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pPr algn="r"/>
              <a:t>118</a:t>
            </a:fld>
            <a:endParaRPr lang="th-TH" sz="16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212111" y="510151"/>
            <a:ext cx="10526234" cy="608011"/>
          </a:xfrm>
        </p:spPr>
        <p:txBody>
          <a:bodyPr/>
          <a:lstStyle/>
          <a:p>
            <a:pPr algn="ctr"/>
            <a:r>
              <a:rPr lang="th-TH" sz="36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คณะกรรมการ ค.ป.ท.กำหนดแนวทางการจัดทำโครงการจัดทำข้อตกลงคุณธรรม</a:t>
            </a:r>
            <a:endParaRPr lang="en-US" sz="3600" b="1" dirty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871870" y="1622425"/>
            <a:ext cx="10675088" cy="4351338"/>
          </a:xfrm>
        </p:spPr>
        <p:txBody>
          <a:bodyPr/>
          <a:lstStyle/>
          <a:p>
            <a:pPr marL="347663" indent="-347663" algn="thaiDist">
              <a:buFont typeface="Courier New" panose="02070309020205020404" pitchFamily="49" charset="0"/>
              <a:buChar char="o"/>
            </a:pPr>
            <a:r>
              <a:rPr lang="th-TH" sz="3200" b="1" dirty="0">
                <a:latin typeface="TH SarabunPSK" pitchFamily="34" charset="-34"/>
                <a:cs typeface="TH SarabunPSK" pitchFamily="34" charset="-34"/>
              </a:rPr>
              <a:t>เพื่อให้เป็นไปตามประกาศคณะกรรมการ ค.</a:t>
            </a:r>
            <a:r>
              <a:rPr lang="th-TH" sz="3200" b="1" dirty="0" err="1">
                <a:latin typeface="TH SarabunPSK" pitchFamily="34" charset="-34"/>
                <a:cs typeface="TH SarabunPSK" pitchFamily="34" charset="-34"/>
              </a:rPr>
              <a:t>ป.ท.</a:t>
            </a:r>
            <a:r>
              <a:rPr lang="th-TH" sz="3200" b="1" dirty="0">
                <a:latin typeface="TH SarabunPSK" pitchFamily="34" charset="-34"/>
                <a:cs typeface="TH SarabunPSK" pitchFamily="34" charset="-34"/>
              </a:rPr>
              <a:t> เรื่องโครงการจัดทำข้อตกลงคุณธรรมที่กำหนดให้หน่วยงานของรัฐแจ้งข้อมูลโครงการจัดซื้อจัดจ้างที่มีวงเงินตั้งแต่ ๑,๐๐๐ ล้านบาทขึ้นไป ทั้งแบบ ๑ โครงการ ๑ สัญญา และแบบ ๑ โครงการ หลายสัญญาให้คณะกรรมการ   ค.ป.ท.</a:t>
            </a:r>
            <a:r>
              <a:rPr lang="th-TH" sz="3200" b="1" spc="-20" dirty="0">
                <a:latin typeface="TH SarabunPSK" pitchFamily="34" charset="-34"/>
                <a:cs typeface="TH SarabunPSK" pitchFamily="34" charset="-34"/>
              </a:rPr>
              <a:t>ภายใน ๑๕ วันทำการ นับแต่วันที่ได้นับความเห็นชอบวงเงินงบประมาณที่จะใช้ใน</a:t>
            </a:r>
            <a:br>
              <a:rPr lang="th-TH" sz="3200" b="1" spc="-20" dirty="0">
                <a:latin typeface="TH SarabunPSK" pitchFamily="34" charset="-34"/>
                <a:cs typeface="TH SarabunPSK" pitchFamily="34" charset="-34"/>
              </a:rPr>
            </a:br>
            <a:r>
              <a:rPr lang="th-TH" sz="3200" b="1" spc="-20" dirty="0">
                <a:latin typeface="TH SarabunPSK" pitchFamily="34" charset="-34"/>
                <a:cs typeface="TH SarabunPSK" pitchFamily="34" charset="-34"/>
              </a:rPr>
              <a:t>การจัดซื้อจัดจ้าง</a:t>
            </a:r>
            <a:r>
              <a:rPr lang="th-TH" sz="3200" b="1" dirty="0">
                <a:latin typeface="TH SarabunPSK" pitchFamily="34" charset="-34"/>
                <a:cs typeface="TH SarabunPSK" pitchFamily="34" charset="-34"/>
              </a:rPr>
              <a:t>จากหน่วยงานที่เกี่ยวข้องหรือผู้มีอำนาจในการพิจารณางบประมาณ เพื่อพิจารณาคัดเลือกโครงการจัดทำข้อตกลงคุณธรรม</a:t>
            </a:r>
            <a:endParaRPr lang="en-US" sz="3200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97A1CF7-1607-0881-B625-99EB3CCF45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6555E78C-4B59-467A-999B-6266BBAC0B93}" type="slidenum">
              <a:rPr lang="th-TH" sz="160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pPr algn="r"/>
              <a:t>119</a:t>
            </a:fld>
            <a:endParaRPr lang="th-TH" sz="16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57AD3E-CA07-1E69-ADCA-5EA89908D0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36A5EB8-C10C-9ECA-CA5A-54F07DB46633}"/>
              </a:ext>
            </a:extLst>
          </p:cNvPr>
          <p:cNvSpPr txBox="1"/>
          <p:nvPr/>
        </p:nvSpPr>
        <p:spPr>
          <a:xfrm>
            <a:off x="1076960" y="1782395"/>
            <a:ext cx="10007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63550" indent="-463550">
              <a:buFont typeface="Courier New" panose="02070309020205020404" pitchFamily="49" charset="0"/>
              <a:buChar char="o"/>
            </a:pPr>
            <a:r>
              <a:rPr lang="th-TH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แนวทางปฏิบัติ คณก.จัดซื้อจัดจ้างและ คณก.ตรวจรับพัสดุ</a:t>
            </a:r>
          </a:p>
          <a:p>
            <a:pPr marL="463550" indent="-463550">
              <a:buFont typeface="Courier New" panose="02070309020205020404" pitchFamily="49" charset="0"/>
              <a:buChar char="o"/>
            </a:pPr>
            <a:r>
              <a:rPr lang="th-TH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ปัญหาข้อขัดข้องเกี่ยวกับการจัดซื้อจัดจ้างที่ตรวจพบโดย ทอ.และ ปล.กห.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3C69312-31E1-6178-3D82-D62770E28EC5}"/>
              </a:ext>
            </a:extLst>
          </p:cNvPr>
          <p:cNvSpPr txBox="1"/>
          <p:nvPr/>
        </p:nvSpPr>
        <p:spPr>
          <a:xfrm>
            <a:off x="294640" y="477520"/>
            <a:ext cx="116230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40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หัวข้อบรรยาย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A971BD-BADB-EE64-DDF5-67E559E9E5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6555E78C-4B59-467A-999B-6266BBAC0B93}" type="slidenum">
              <a:rPr lang="th-TH" sz="160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pPr algn="r"/>
              <a:t>12</a:t>
            </a:fld>
            <a:endParaRPr lang="th-TH" sz="16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675995015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148315" y="320526"/>
            <a:ext cx="10600661" cy="944749"/>
          </a:xfrm>
        </p:spPr>
        <p:txBody>
          <a:bodyPr anchor="ctr" anchorCtr="0"/>
          <a:lstStyle/>
          <a:p>
            <a:pPr algn="ctr"/>
            <a:r>
              <a:rPr lang="th-TH" sz="32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คณะกรรมการ ค.ป.ท.วงเงินในการจัดซื้อจัดจ้าง</a:t>
            </a:r>
            <a:br>
              <a:rPr lang="th-TH" sz="32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</a:br>
            <a:r>
              <a:rPr lang="th-TH" sz="32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และมาตรฐานขั้นต่ำของนโยบายและแนวทางป้องกันการทุจริต</a:t>
            </a:r>
            <a:endParaRPr lang="en-US" sz="3200" b="1" dirty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838199" y="1584325"/>
            <a:ext cx="10719391" cy="4351338"/>
          </a:xfrm>
        </p:spPr>
        <p:txBody>
          <a:bodyPr/>
          <a:lstStyle/>
          <a:p>
            <a:pPr marL="347663" indent="-347663" algn="thaiDist">
              <a:buFont typeface="Courier New" panose="02070309020205020404" pitchFamily="49" charset="0"/>
              <a:buChar char="o"/>
            </a:pPr>
            <a:r>
              <a:rPr lang="th-TH" sz="3000" b="1" dirty="0">
                <a:latin typeface="TH SarabunPSK" pitchFamily="34" charset="-34"/>
                <a:cs typeface="TH SarabunPSK" pitchFamily="34" charset="-34"/>
              </a:rPr>
              <a:t>เพื่อให้เป็นไปตามประกาศคณะกรรมการ ค.</a:t>
            </a:r>
            <a:r>
              <a:rPr lang="th-TH" sz="3000" b="1" dirty="0" err="1">
                <a:latin typeface="TH SarabunPSK" pitchFamily="34" charset="-34"/>
                <a:cs typeface="TH SarabunPSK" pitchFamily="34" charset="-34"/>
              </a:rPr>
              <a:t>ป.ท.</a:t>
            </a:r>
            <a:r>
              <a:rPr lang="th-TH" sz="3000" b="1" dirty="0">
                <a:latin typeface="TH SarabunPSK" pitchFamily="34" charset="-34"/>
                <a:cs typeface="TH SarabunPSK" pitchFamily="34" charset="-34"/>
              </a:rPr>
              <a:t> เรื่อง วงเงินในการจัดซื้อจัดจ้างและมาตรฐาน</a:t>
            </a:r>
            <a:br>
              <a:rPr lang="th-TH" sz="3000" b="1" dirty="0">
                <a:latin typeface="TH SarabunPSK" pitchFamily="34" charset="-34"/>
                <a:cs typeface="TH SarabunPSK" pitchFamily="34" charset="-34"/>
              </a:rPr>
            </a:br>
            <a:r>
              <a:rPr lang="th-TH" sz="3000" b="1" dirty="0">
                <a:latin typeface="TH SarabunPSK" pitchFamily="34" charset="-34"/>
                <a:cs typeface="TH SarabunPSK" pitchFamily="34" charset="-34"/>
              </a:rPr>
              <a:t>ขั้นต่ำของนโยบายและแนวทางป้องกันการทุจริตในการจัดซื้อจัดจ้างที่ผู้ประกอบการต้องจัด</a:t>
            </a:r>
            <a:br>
              <a:rPr lang="th-TH" sz="3000" b="1" dirty="0">
                <a:latin typeface="TH SarabunPSK" pitchFamily="34" charset="-34"/>
                <a:cs typeface="TH SarabunPSK" pitchFamily="34" charset="-34"/>
              </a:rPr>
            </a:br>
            <a:r>
              <a:rPr lang="th-TH" sz="3000" b="1" dirty="0">
                <a:latin typeface="TH SarabunPSK" pitchFamily="34" charset="-34"/>
                <a:cs typeface="TH SarabunPSK" pitchFamily="34" charset="-34"/>
              </a:rPr>
              <a:t>ให้มีตามมาตรา ๑๙ แห่ง พ.ร.บ.การจัดซื้อจัดจ้างและการบริหารพัสดุภาครัฐ พ.ศ.๒๕๖๐ ที่กำหนด </a:t>
            </a:r>
            <a:br>
              <a:rPr lang="th-TH" sz="3000" b="1" dirty="0">
                <a:latin typeface="TH SarabunPSK" pitchFamily="34" charset="-34"/>
                <a:cs typeface="TH SarabunPSK" pitchFamily="34" charset="-34"/>
              </a:rPr>
            </a:br>
            <a:r>
              <a:rPr lang="th-TH" sz="3000" b="1" dirty="0">
                <a:latin typeface="TH SarabunPSK" pitchFamily="34" charset="-34"/>
                <a:cs typeface="TH SarabunPSK" pitchFamily="34" charset="-34"/>
              </a:rPr>
              <a:t>“การเข้ายื่นข้อเสนอกับหน่วยงานของรัฐในการจัดซื้อจัดจ้างที่มีวงเงินเกิน ๓๐๐ ล้านบาทขึ้นไป ผู้ประกอบการต้องจัดให้มีมาตรฐานขั้นต่ำของนโยบายและแนวทางการป้องกันการทุจริตในการจัดซื้อจัดจ้างที่เหมาะสม พร้อมยื่นแบบตรวจสอบข้อมูลของผู้ประกอบการ และหลักฐานอ้างอิง</a:t>
            </a:r>
            <a:br>
              <a:rPr lang="th-TH" sz="3000" b="1" dirty="0">
                <a:latin typeface="TH SarabunPSK" pitchFamily="34" charset="-34"/>
                <a:cs typeface="TH SarabunPSK" pitchFamily="34" charset="-34"/>
              </a:rPr>
            </a:br>
            <a:r>
              <a:rPr lang="th-TH" sz="3000" b="1" dirty="0">
                <a:latin typeface="TH SarabunPSK" pitchFamily="34" charset="-34"/>
                <a:cs typeface="TH SarabunPSK" pitchFamily="34" charset="-34"/>
              </a:rPr>
              <a:t>เพื่อเป็นเอกสารประกอบการยื่นข้อเสนอ”</a:t>
            </a:r>
            <a:endParaRPr lang="en-US" sz="3000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EAAC983-EC4E-3243-8D4E-01B072F3C3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6555E78C-4B59-467A-999B-6266BBAC0B93}" type="slidenum">
              <a:rPr lang="th-TH" sz="160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pPr algn="r"/>
              <a:t>120</a:t>
            </a:fld>
            <a:endParaRPr lang="th-TH" sz="16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CBCA2F-3E5E-DDEF-5CF9-1B86DC0EFE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49D1DC4F-358D-B00F-53E8-030C32E080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8400" y="397076"/>
            <a:ext cx="10553700" cy="828675"/>
          </a:xfrm>
        </p:spPr>
        <p:txBody>
          <a:bodyPr anchor="ctr" anchorCtr="0"/>
          <a:lstStyle/>
          <a:p>
            <a:pPr algn="ctr"/>
            <a:r>
              <a:rPr lang="th-TH" sz="36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แหล่งสืบค้นข้อมูลการจัดซื้อจัดจ้างเพิ่มเติม</a:t>
            </a:r>
            <a:endParaRPr lang="en-US" sz="3600" b="1" dirty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859C3FDF-A303-ACAC-B15F-BA2B3A84C73D}"/>
              </a:ext>
            </a:extLst>
          </p:cNvPr>
          <p:cNvGrpSpPr/>
          <p:nvPr/>
        </p:nvGrpSpPr>
        <p:grpSpPr>
          <a:xfrm>
            <a:off x="146304" y="1467693"/>
            <a:ext cx="5700354" cy="5280580"/>
            <a:chOff x="33446" y="142874"/>
            <a:chExt cx="6226815" cy="6636637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5B69864A-E16B-BD5C-ECC7-0AA144136CD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6105"/>
            <a:stretch/>
          </p:blipFill>
          <p:spPr>
            <a:xfrm>
              <a:off x="113117" y="142874"/>
              <a:ext cx="5982883" cy="3648961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8E97ED1-958F-0EE9-341D-D67F39C7F5B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-620" t="32570" r="620" b="30339"/>
            <a:stretch/>
          </p:blipFill>
          <p:spPr>
            <a:xfrm>
              <a:off x="33446" y="2975861"/>
              <a:ext cx="6142224" cy="1441450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C1D81CC4-4157-070A-D2AD-602A2C15712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t="29722" b="5556"/>
            <a:stretch/>
          </p:blipFill>
          <p:spPr>
            <a:xfrm>
              <a:off x="33446" y="4512561"/>
              <a:ext cx="6226815" cy="2266950"/>
            </a:xfrm>
            <a:prstGeom prst="rect">
              <a:avLst/>
            </a:prstGeom>
          </p:spPr>
        </p:pic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E36B90E8-61D0-84FD-6D35-547269ABF9C6}"/>
              </a:ext>
            </a:extLst>
          </p:cNvPr>
          <p:cNvGrpSpPr/>
          <p:nvPr/>
        </p:nvGrpSpPr>
        <p:grpSpPr>
          <a:xfrm>
            <a:off x="5919593" y="1497882"/>
            <a:ext cx="5732168" cy="5118766"/>
            <a:chOff x="5954912" y="982644"/>
            <a:chExt cx="6005098" cy="6131210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2CF42ED0-063C-B2BC-7CDF-CBD912FE7C5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32203" t="29244" r="12890" b="41143"/>
            <a:stretch/>
          </p:blipFill>
          <p:spPr>
            <a:xfrm>
              <a:off x="6091137" y="1722810"/>
              <a:ext cx="5846658" cy="1552694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6A41402E-EC54-B020-E25C-B0AFEED2C66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11563" t="25138" r="13125" b="56417"/>
            <a:stretch/>
          </p:blipFill>
          <p:spPr>
            <a:xfrm>
              <a:off x="5954912" y="982644"/>
              <a:ext cx="5982883" cy="721487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1AD1B593-99E2-CAF0-5ECF-EDA7D56D920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t="15000" b="9861"/>
            <a:stretch/>
          </p:blipFill>
          <p:spPr>
            <a:xfrm>
              <a:off x="6113352" y="5101578"/>
              <a:ext cx="5846658" cy="2012276"/>
            </a:xfrm>
            <a:prstGeom prst="rect">
              <a:avLst/>
            </a:prstGeom>
          </p:spPr>
        </p:pic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608E064B-804F-C454-9501-447D102C91A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t="25121" b="16934"/>
            <a:stretch/>
          </p:blipFill>
          <p:spPr>
            <a:xfrm>
              <a:off x="5976373" y="3192702"/>
              <a:ext cx="5961422" cy="1890948"/>
            </a:xfrm>
            <a:prstGeom prst="rect">
              <a:avLst/>
            </a:prstGeom>
          </p:spPr>
        </p:pic>
      </p:grp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A545FD-6E91-3251-5F9D-625D291ACE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6555E78C-4B59-467A-999B-6266BBAC0B93}" type="slidenum">
              <a:rPr lang="th-TH" sz="160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pPr algn="r"/>
              <a:t>121</a:t>
            </a:fld>
            <a:endParaRPr lang="th-TH" sz="16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512256891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2CF4CB-36E2-969B-05A0-904D92562A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hlinkClick r:id="" action="ppaction://media"/>
            <a:extLst>
              <a:ext uri="{FF2B5EF4-FFF2-40B4-BE49-F238E27FC236}">
                <a16:creationId xmlns:a16="http://schemas.microsoft.com/office/drawing/2014/main" id="{213F4C9E-600A-0CE9-06DB-B4180EC5D40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Freeform 3">
            <a:extLst>
              <a:ext uri="{FF2B5EF4-FFF2-40B4-BE49-F238E27FC236}">
                <a16:creationId xmlns:a16="http://schemas.microsoft.com/office/drawing/2014/main" id="{4B8EFA1A-229B-B6B9-24A6-97D72925F7A6}"/>
              </a:ext>
            </a:extLst>
          </p:cNvPr>
          <p:cNvSpPr/>
          <p:nvPr/>
        </p:nvSpPr>
        <p:spPr>
          <a:xfrm>
            <a:off x="10854880" y="451332"/>
            <a:ext cx="1337121" cy="1215564"/>
          </a:xfrm>
          <a:custGeom>
            <a:avLst/>
            <a:gdLst/>
            <a:ahLst/>
            <a:cxnLst/>
            <a:rect l="l" t="t" r="r" b="b"/>
            <a:pathLst>
              <a:path w="2005681" h="1823346">
                <a:moveTo>
                  <a:pt x="0" y="0"/>
                </a:moveTo>
                <a:lnTo>
                  <a:pt x="2005681" y="0"/>
                </a:lnTo>
                <a:lnTo>
                  <a:pt x="2005681" y="1823346"/>
                </a:lnTo>
                <a:lnTo>
                  <a:pt x="0" y="182334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th-TH" sz="1867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1E83EAED-FFCD-4E94-608B-41942B16B835}"/>
              </a:ext>
            </a:extLst>
          </p:cNvPr>
          <p:cNvSpPr/>
          <p:nvPr/>
        </p:nvSpPr>
        <p:spPr>
          <a:xfrm>
            <a:off x="0" y="451332"/>
            <a:ext cx="1409252" cy="1103914"/>
          </a:xfrm>
          <a:custGeom>
            <a:avLst/>
            <a:gdLst/>
            <a:ahLst/>
            <a:cxnLst/>
            <a:rect l="l" t="t" r="r" b="b"/>
            <a:pathLst>
              <a:path w="2113878" h="1655871">
                <a:moveTo>
                  <a:pt x="0" y="0"/>
                </a:moveTo>
                <a:lnTo>
                  <a:pt x="2113878" y="0"/>
                </a:lnTo>
                <a:lnTo>
                  <a:pt x="2113878" y="1655871"/>
                </a:lnTo>
                <a:lnTo>
                  <a:pt x="0" y="165587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th-TH" sz="1867"/>
          </a:p>
        </p:txBody>
      </p:sp>
      <p:grpSp>
        <p:nvGrpSpPr>
          <p:cNvPr id="5" name="Group 5">
            <a:extLst>
              <a:ext uri="{FF2B5EF4-FFF2-40B4-BE49-F238E27FC236}">
                <a16:creationId xmlns:a16="http://schemas.microsoft.com/office/drawing/2014/main" id="{668E29B7-7409-FCC1-F951-ADD55F15F547}"/>
              </a:ext>
            </a:extLst>
          </p:cNvPr>
          <p:cNvGrpSpPr/>
          <p:nvPr/>
        </p:nvGrpSpPr>
        <p:grpSpPr>
          <a:xfrm>
            <a:off x="264310" y="1982791"/>
            <a:ext cx="11663379" cy="4447664"/>
            <a:chOff x="0" y="0"/>
            <a:chExt cx="4607755" cy="1757102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9AA32A71-20F7-436D-8B27-D92368F57FCB}"/>
                </a:ext>
              </a:extLst>
            </p:cNvPr>
            <p:cNvSpPr/>
            <p:nvPr/>
          </p:nvSpPr>
          <p:spPr>
            <a:xfrm>
              <a:off x="0" y="0"/>
              <a:ext cx="4607755" cy="1757102"/>
            </a:xfrm>
            <a:custGeom>
              <a:avLst/>
              <a:gdLst/>
              <a:ahLst/>
              <a:cxnLst/>
              <a:rect l="l" t="t" r="r" b="b"/>
              <a:pathLst>
                <a:path w="4607755" h="1757102">
                  <a:moveTo>
                    <a:pt x="22126" y="0"/>
                  </a:moveTo>
                  <a:lnTo>
                    <a:pt x="4585629" y="0"/>
                  </a:lnTo>
                  <a:cubicBezTo>
                    <a:pt x="4597849" y="0"/>
                    <a:pt x="4607755" y="9906"/>
                    <a:pt x="4607755" y="22126"/>
                  </a:cubicBezTo>
                  <a:lnTo>
                    <a:pt x="4607755" y="1734976"/>
                  </a:lnTo>
                  <a:cubicBezTo>
                    <a:pt x="4607755" y="1747196"/>
                    <a:pt x="4597849" y="1757102"/>
                    <a:pt x="4585629" y="1757102"/>
                  </a:cubicBezTo>
                  <a:lnTo>
                    <a:pt x="22126" y="1757102"/>
                  </a:lnTo>
                  <a:cubicBezTo>
                    <a:pt x="9906" y="1757102"/>
                    <a:pt x="0" y="1747196"/>
                    <a:pt x="0" y="1734976"/>
                  </a:cubicBezTo>
                  <a:lnTo>
                    <a:pt x="0" y="22126"/>
                  </a:lnTo>
                  <a:cubicBezTo>
                    <a:pt x="0" y="9906"/>
                    <a:pt x="9906" y="0"/>
                    <a:pt x="22126" y="0"/>
                  </a:cubicBezTo>
                  <a:close/>
                </a:path>
              </a:pathLst>
            </a:custGeom>
            <a:solidFill>
              <a:srgbClr val="A6A6A6">
                <a:alpha val="41961"/>
              </a:srgbClr>
            </a:solidFill>
          </p:spPr>
          <p:txBody>
            <a:bodyPr/>
            <a:lstStyle/>
            <a:p>
              <a:endParaRPr lang="th-TH" sz="1867"/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34210496-DECD-F9D8-2CC7-6DDCC08911B3}"/>
                </a:ext>
              </a:extLst>
            </p:cNvPr>
            <p:cNvSpPr txBox="1"/>
            <p:nvPr/>
          </p:nvSpPr>
          <p:spPr>
            <a:xfrm>
              <a:off x="0" y="-38100"/>
              <a:ext cx="4607755" cy="1795202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  <a:spcBef>
                  <a:spcPct val="0"/>
                </a:spcBef>
              </a:pPr>
              <a:endParaRPr sz="1867"/>
            </a:p>
          </p:txBody>
        </p:sp>
      </p:grpSp>
      <p:sp>
        <p:nvSpPr>
          <p:cNvPr id="9" name="TextBox 9">
            <a:extLst>
              <a:ext uri="{FF2B5EF4-FFF2-40B4-BE49-F238E27FC236}">
                <a16:creationId xmlns:a16="http://schemas.microsoft.com/office/drawing/2014/main" id="{8A35E35A-6B4F-8838-2A3C-929E7B8A4D32}"/>
              </a:ext>
            </a:extLst>
          </p:cNvPr>
          <p:cNvSpPr txBox="1"/>
          <p:nvPr/>
        </p:nvSpPr>
        <p:spPr>
          <a:xfrm>
            <a:off x="1120209" y="213082"/>
            <a:ext cx="9951583" cy="16927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86"/>
              </a:lnSpc>
            </a:pPr>
            <a:r>
              <a:rPr lang="th-TH" sz="4000" b="1" dirty="0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แบบประเมินความพึงพอใจการบรรยาย</a:t>
            </a:r>
            <a:endParaRPr lang="en-US" sz="4000" b="1" dirty="0">
              <a:solidFill>
                <a:srgbClr val="FFFFFF"/>
              </a:solidFill>
              <a:latin typeface="TH SarabunPSK" panose="020B0500040200020003" pitchFamily="34" charset="-34"/>
              <a:ea typeface="Canva Sans"/>
              <a:cs typeface="TH SarabunPSK" panose="020B0500040200020003" pitchFamily="34" charset="-34"/>
              <a:sym typeface="Canva Sans"/>
            </a:endParaRPr>
          </a:p>
          <a:p>
            <a:pPr algn="ctr">
              <a:lnSpc>
                <a:spcPts val="4386"/>
              </a:lnSpc>
            </a:pPr>
            <a:r>
              <a:rPr lang="en-US" sz="4000" b="1" dirty="0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 “</a:t>
            </a:r>
            <a:r>
              <a:rPr lang="en-US" sz="4000" b="1" dirty="0" err="1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แนวทางการปฏิบัติของคณะกรรมการจัดซื้อจัดจ้าง</a:t>
            </a:r>
            <a:endParaRPr lang="en-US" sz="4000" b="1" dirty="0">
              <a:solidFill>
                <a:srgbClr val="FFFFFF"/>
              </a:solidFill>
              <a:latin typeface="TH SarabunPSK" panose="020B0500040200020003" pitchFamily="34" charset="-34"/>
              <a:ea typeface="Canva Sans"/>
              <a:cs typeface="TH SarabunPSK" panose="020B0500040200020003" pitchFamily="34" charset="-34"/>
              <a:sym typeface="Canva Sans"/>
            </a:endParaRPr>
          </a:p>
          <a:p>
            <a:pPr algn="ctr">
              <a:lnSpc>
                <a:spcPts val="4386"/>
              </a:lnSpc>
              <a:spcBef>
                <a:spcPct val="0"/>
              </a:spcBef>
            </a:pPr>
            <a:r>
              <a:rPr lang="en-US" sz="4000" b="1" dirty="0" err="1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และคณะกรรมการตรวจรับพัสดุของ</a:t>
            </a:r>
            <a:r>
              <a:rPr lang="en-US" sz="4000" b="1" dirty="0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 </a:t>
            </a:r>
            <a:r>
              <a:rPr lang="en-US" sz="4000" b="1" dirty="0" err="1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ทอ</a:t>
            </a:r>
            <a:r>
              <a:rPr lang="en-US" sz="4000" b="1" dirty="0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.”</a:t>
            </a:r>
          </a:p>
        </p:txBody>
      </p:sp>
      <p:pic>
        <p:nvPicPr>
          <p:cNvPr id="12" name="รูปภาพ 11" descr="รูปภาพประกอบด้วย แบบแผน, สี่เหลี่ยม, พิกเซล, ออกแบบ&#10;&#10;เนื้อหาที่สร้างโดย AI อาจไม่ถูกต้อง">
            <a:extLst>
              <a:ext uri="{FF2B5EF4-FFF2-40B4-BE49-F238E27FC236}">
                <a16:creationId xmlns:a16="http://schemas.microsoft.com/office/drawing/2014/main" id="{199C7C8C-3FA9-BD20-AC94-A43359896A4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0147" y="2236957"/>
            <a:ext cx="4011706" cy="4011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664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03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40D4A3-609A-C1CB-D081-E6A7F03128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hlinkClick r:id="" action="ppaction://media"/>
            <a:extLst>
              <a:ext uri="{FF2B5EF4-FFF2-40B4-BE49-F238E27FC236}">
                <a16:creationId xmlns:a16="http://schemas.microsoft.com/office/drawing/2014/main" id="{4B6758EA-5AE3-1353-0006-DCB462772B0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Group 3">
            <a:extLst>
              <a:ext uri="{FF2B5EF4-FFF2-40B4-BE49-F238E27FC236}">
                <a16:creationId xmlns:a16="http://schemas.microsoft.com/office/drawing/2014/main" id="{31BA2A46-1498-ADAA-13DC-4BFC647CF646}"/>
              </a:ext>
            </a:extLst>
          </p:cNvPr>
          <p:cNvGrpSpPr/>
          <p:nvPr/>
        </p:nvGrpSpPr>
        <p:grpSpPr>
          <a:xfrm>
            <a:off x="87565" y="3021193"/>
            <a:ext cx="12016871" cy="2531161"/>
            <a:chOff x="0" y="0"/>
            <a:chExt cx="4747406" cy="99996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6887CE60-74B6-CF06-2356-2DAD97CF7374}"/>
                </a:ext>
              </a:extLst>
            </p:cNvPr>
            <p:cNvSpPr/>
            <p:nvPr/>
          </p:nvSpPr>
          <p:spPr>
            <a:xfrm>
              <a:off x="0" y="0"/>
              <a:ext cx="4747406" cy="999965"/>
            </a:xfrm>
            <a:custGeom>
              <a:avLst/>
              <a:gdLst/>
              <a:ahLst/>
              <a:cxnLst/>
              <a:rect l="l" t="t" r="r" b="b"/>
              <a:pathLst>
                <a:path w="4747406" h="999965">
                  <a:moveTo>
                    <a:pt x="21475" y="0"/>
                  </a:moveTo>
                  <a:lnTo>
                    <a:pt x="4725931" y="0"/>
                  </a:lnTo>
                  <a:cubicBezTo>
                    <a:pt x="4737791" y="0"/>
                    <a:pt x="4747406" y="9615"/>
                    <a:pt x="4747406" y="21475"/>
                  </a:cubicBezTo>
                  <a:lnTo>
                    <a:pt x="4747406" y="978489"/>
                  </a:lnTo>
                  <a:cubicBezTo>
                    <a:pt x="4747406" y="984185"/>
                    <a:pt x="4745143" y="989647"/>
                    <a:pt x="4741116" y="993675"/>
                  </a:cubicBezTo>
                  <a:cubicBezTo>
                    <a:pt x="4737088" y="997702"/>
                    <a:pt x="4731626" y="999965"/>
                    <a:pt x="4725931" y="999965"/>
                  </a:cubicBezTo>
                  <a:lnTo>
                    <a:pt x="21475" y="999965"/>
                  </a:lnTo>
                  <a:cubicBezTo>
                    <a:pt x="15780" y="999965"/>
                    <a:pt x="10317" y="997702"/>
                    <a:pt x="6290" y="993675"/>
                  </a:cubicBezTo>
                  <a:cubicBezTo>
                    <a:pt x="2263" y="989647"/>
                    <a:pt x="0" y="984185"/>
                    <a:pt x="0" y="978489"/>
                  </a:cubicBezTo>
                  <a:lnTo>
                    <a:pt x="0" y="21475"/>
                  </a:lnTo>
                  <a:cubicBezTo>
                    <a:pt x="0" y="15780"/>
                    <a:pt x="2263" y="10317"/>
                    <a:pt x="6290" y="6290"/>
                  </a:cubicBezTo>
                  <a:cubicBezTo>
                    <a:pt x="10317" y="2263"/>
                    <a:pt x="15780" y="0"/>
                    <a:pt x="21475" y="0"/>
                  </a:cubicBezTo>
                  <a:close/>
                </a:path>
              </a:pathLst>
            </a:custGeom>
            <a:solidFill>
              <a:srgbClr val="A6A6A6">
                <a:alpha val="41961"/>
              </a:srgbClr>
            </a:solidFill>
          </p:spPr>
          <p:txBody>
            <a:bodyPr/>
            <a:lstStyle/>
            <a:p>
              <a:endParaRPr lang="th-TH" sz="1867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BF200154-943C-7EC1-ED5F-C1486A91A870}"/>
                </a:ext>
              </a:extLst>
            </p:cNvPr>
            <p:cNvSpPr txBox="1"/>
            <p:nvPr/>
          </p:nvSpPr>
          <p:spPr>
            <a:xfrm>
              <a:off x="0" y="-38100"/>
              <a:ext cx="4747406" cy="103806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  <a:spcBef>
                  <a:spcPct val="0"/>
                </a:spcBef>
              </a:pPr>
              <a:endParaRPr sz="1867"/>
            </a:p>
          </p:txBody>
        </p:sp>
      </p:grpSp>
      <p:sp>
        <p:nvSpPr>
          <p:cNvPr id="6" name="Freeform 6">
            <a:extLst>
              <a:ext uri="{FF2B5EF4-FFF2-40B4-BE49-F238E27FC236}">
                <a16:creationId xmlns:a16="http://schemas.microsoft.com/office/drawing/2014/main" id="{AD55B773-9382-6C2B-6B08-3A816036BE06}"/>
              </a:ext>
            </a:extLst>
          </p:cNvPr>
          <p:cNvSpPr/>
          <p:nvPr/>
        </p:nvSpPr>
        <p:spPr>
          <a:xfrm>
            <a:off x="5849830" y="349545"/>
            <a:ext cx="3065676" cy="2401447"/>
          </a:xfrm>
          <a:custGeom>
            <a:avLst/>
            <a:gdLst/>
            <a:ahLst/>
            <a:cxnLst/>
            <a:rect l="l" t="t" r="r" b="b"/>
            <a:pathLst>
              <a:path w="4598514" h="3602170">
                <a:moveTo>
                  <a:pt x="0" y="0"/>
                </a:moveTo>
                <a:lnTo>
                  <a:pt x="4598514" y="0"/>
                </a:lnTo>
                <a:lnTo>
                  <a:pt x="4598514" y="3602169"/>
                </a:lnTo>
                <a:lnTo>
                  <a:pt x="0" y="360216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th-TH" sz="1867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6C0E3FD3-9EC6-4831-A7A8-7FCF6691A1A5}"/>
              </a:ext>
            </a:extLst>
          </p:cNvPr>
          <p:cNvSpPr/>
          <p:nvPr/>
        </p:nvSpPr>
        <p:spPr>
          <a:xfrm>
            <a:off x="9100421" y="476828"/>
            <a:ext cx="2701011" cy="2455465"/>
          </a:xfrm>
          <a:custGeom>
            <a:avLst/>
            <a:gdLst/>
            <a:ahLst/>
            <a:cxnLst/>
            <a:rect l="l" t="t" r="r" b="b"/>
            <a:pathLst>
              <a:path w="4051517" h="3683197">
                <a:moveTo>
                  <a:pt x="0" y="0"/>
                </a:moveTo>
                <a:lnTo>
                  <a:pt x="4051517" y="0"/>
                </a:lnTo>
                <a:lnTo>
                  <a:pt x="4051517" y="3683197"/>
                </a:lnTo>
                <a:lnTo>
                  <a:pt x="0" y="368319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th-TH" sz="1867"/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0E35A445-57B7-9F6E-ED74-605C9355987F}"/>
              </a:ext>
            </a:extLst>
          </p:cNvPr>
          <p:cNvSpPr txBox="1"/>
          <p:nvPr/>
        </p:nvSpPr>
        <p:spPr>
          <a:xfrm>
            <a:off x="-1451054" y="2965156"/>
            <a:ext cx="7431205" cy="10772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182"/>
              </a:lnSpc>
              <a:spcBef>
                <a:spcPct val="0"/>
              </a:spcBef>
            </a:pPr>
            <a:r>
              <a:rPr lang="en-US" sz="7500" b="1" dirty="0" err="1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การบรรยาย</a:t>
            </a:r>
            <a:r>
              <a:rPr lang="en-US" sz="7500" b="1" dirty="0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 </a:t>
            </a: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E382E2E1-B9C8-FB7C-B8F1-46FB490BBDED}"/>
              </a:ext>
            </a:extLst>
          </p:cNvPr>
          <p:cNvSpPr txBox="1"/>
          <p:nvPr/>
        </p:nvSpPr>
        <p:spPr>
          <a:xfrm>
            <a:off x="195042" y="3924642"/>
            <a:ext cx="11801917" cy="17088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534"/>
              </a:lnSpc>
              <a:spcBef>
                <a:spcPct val="0"/>
              </a:spcBef>
            </a:pPr>
            <a:r>
              <a:rPr lang="en-US" sz="6500" b="1" dirty="0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“</a:t>
            </a:r>
            <a:r>
              <a:rPr lang="en-US" sz="6500" b="1" dirty="0" err="1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แนวทางการปฏิบัติของคณะกรรมการจัดซื้อจัดจ้าง</a:t>
            </a:r>
            <a:br>
              <a:rPr lang="en-US" sz="6500" b="1" dirty="0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</a:br>
            <a:r>
              <a:rPr lang="en-US" sz="6500" b="1" dirty="0" err="1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และคณะกรรมการตรวจรับพัสดุของ</a:t>
            </a:r>
            <a:r>
              <a:rPr lang="en-US" sz="6500" b="1" dirty="0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 </a:t>
            </a:r>
            <a:r>
              <a:rPr lang="en-US" sz="6500" b="1" dirty="0" err="1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ทอ</a:t>
            </a:r>
            <a:r>
              <a:rPr lang="en-US" sz="6500" b="1" dirty="0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.”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270FB57B-32E9-98A2-D6FB-F54CC87EC088}"/>
              </a:ext>
            </a:extLst>
          </p:cNvPr>
          <p:cNvSpPr txBox="1"/>
          <p:nvPr/>
        </p:nvSpPr>
        <p:spPr>
          <a:xfrm>
            <a:off x="5123454" y="6224882"/>
            <a:ext cx="6873505" cy="5770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4448"/>
              </a:lnSpc>
              <a:spcBef>
                <a:spcPct val="0"/>
              </a:spcBef>
            </a:pPr>
            <a:r>
              <a:rPr lang="en-US" sz="4000" b="1" dirty="0" err="1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โดย</a:t>
            </a:r>
            <a:r>
              <a:rPr lang="en-US" sz="4000" b="1" dirty="0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 </a:t>
            </a:r>
            <a:r>
              <a:rPr lang="en-US" sz="4000" b="1" dirty="0" err="1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กรมส่งกำลังบำรุงทหารอากาศ</a:t>
            </a:r>
            <a:r>
              <a:rPr lang="en-US" sz="4000" b="1" dirty="0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 </a:t>
            </a:r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D0C85B88-54AE-2FC8-5BB5-662CE89924D8}"/>
              </a:ext>
            </a:extLst>
          </p:cNvPr>
          <p:cNvSpPr txBox="1"/>
          <p:nvPr/>
        </p:nvSpPr>
        <p:spPr>
          <a:xfrm>
            <a:off x="2387851" y="5676655"/>
            <a:ext cx="9609108" cy="5482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4075"/>
              </a:lnSpc>
              <a:spcBef>
                <a:spcPct val="0"/>
              </a:spcBef>
            </a:pPr>
            <a:r>
              <a:rPr lang="en-US" sz="4000" b="1" dirty="0" err="1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วันศุกร์ที่</a:t>
            </a:r>
            <a:r>
              <a:rPr lang="en-US" sz="4000" b="1" dirty="0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 ๗ </a:t>
            </a:r>
            <a:r>
              <a:rPr lang="en-US" sz="4000" b="1" dirty="0" err="1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พฤศจิกายน</a:t>
            </a:r>
            <a:r>
              <a:rPr lang="en-US" sz="4000" b="1" dirty="0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 ๒๕๖๘ ณ </a:t>
            </a:r>
            <a:r>
              <a:rPr lang="en-US" sz="4000" b="1" dirty="0" err="1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ห้องบรรยาย</a:t>
            </a:r>
            <a:r>
              <a:rPr lang="en-US" sz="4000" b="1" dirty="0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 </a:t>
            </a:r>
            <a:r>
              <a:rPr lang="en-US" sz="4000" b="1" dirty="0" err="1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บก.ทอ</a:t>
            </a:r>
            <a:r>
              <a:rPr lang="en-US" sz="4000" b="1" dirty="0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76661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03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4ECAE1CD-A7E1-B9C7-DEBE-D1408624B1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698287-D08D-EF4A-6702-4269B6A4E8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5E78C-4B59-467A-999B-6266BBAC0B93}" type="slidenum">
              <a:rPr lang="th-TH" smtClean="0"/>
              <a:pPr/>
              <a:t>13</a:t>
            </a:fld>
            <a:endParaRPr lang="th-TH" dirty="0"/>
          </a:p>
        </p:txBody>
      </p:sp>
      <p:sp>
        <p:nvSpPr>
          <p:cNvPr id="5" name="Rectangle: Diagonal Corners Snipped 4">
            <a:extLst>
              <a:ext uri="{FF2B5EF4-FFF2-40B4-BE49-F238E27FC236}">
                <a16:creationId xmlns:a16="http://schemas.microsoft.com/office/drawing/2014/main" id="{284456D9-34FF-EAED-6388-A318DA0B23F2}"/>
              </a:ext>
            </a:extLst>
          </p:cNvPr>
          <p:cNvSpPr/>
          <p:nvPr/>
        </p:nvSpPr>
        <p:spPr>
          <a:xfrm>
            <a:off x="890649" y="795647"/>
            <a:ext cx="10402785" cy="5296395"/>
          </a:xfrm>
          <a:prstGeom prst="snip2DiagRect">
            <a:avLst/>
          </a:prstGeom>
          <a:gradFill>
            <a:gsLst>
              <a:gs pos="0">
                <a:schemeClr val="accent5">
                  <a:lumMod val="89000"/>
                </a:schemeClr>
              </a:gs>
              <a:gs pos="23000">
                <a:schemeClr val="accent5">
                  <a:lumMod val="89000"/>
                </a:schemeClr>
              </a:gs>
              <a:gs pos="69000">
                <a:schemeClr val="accent5">
                  <a:lumMod val="75000"/>
                </a:schemeClr>
              </a:gs>
              <a:gs pos="97000">
                <a:schemeClr val="accent5">
                  <a:lumMod val="70000"/>
                </a:schemeClr>
              </a:gs>
            </a:gsLst>
            <a:path path="circle">
              <a:fillToRect l="50000" t="50000" r="50000" b="50000"/>
            </a:path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F795E8C-BA82-3D3C-E42A-936BAD2DFF7B}"/>
              </a:ext>
            </a:extLst>
          </p:cNvPr>
          <p:cNvSpPr txBox="1"/>
          <p:nvPr/>
        </p:nvSpPr>
        <p:spPr>
          <a:xfrm>
            <a:off x="1535806" y="2370519"/>
            <a:ext cx="911246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5400" b="1" spc="60" dirty="0">
                <a:solidFill>
                  <a:srgbClr val="FFC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แนวทางปฏิบัติ คณก.จัดซื้อจัดจ้าง</a:t>
            </a:r>
          </a:p>
          <a:p>
            <a:pPr algn="ctr"/>
            <a:r>
              <a:rPr lang="th-TH" sz="5400" b="1" spc="60" dirty="0">
                <a:solidFill>
                  <a:srgbClr val="FFC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และ คณก.ตรวจรับพัสดุ</a:t>
            </a:r>
          </a:p>
        </p:txBody>
      </p:sp>
    </p:spTree>
    <p:extLst>
      <p:ext uri="{BB962C8B-B14F-4D97-AF65-F5344CB8AC3E}">
        <p14:creationId xmlns:p14="http://schemas.microsoft.com/office/powerpoint/2010/main" val="3076769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ไม่มีคำอธิบายรูปภาพ">
            <a:extLst>
              <a:ext uri="{FF2B5EF4-FFF2-40B4-BE49-F238E27FC236}">
                <a16:creationId xmlns:a16="http://schemas.microsoft.com/office/drawing/2014/main" id="{D5B1EBBA-0B29-731C-D3C5-8B6482D43B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38294"/>
            <a:ext cx="12192000" cy="5319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BC8D63CC-BF71-40FA-BBB6-DDF654D47733}"/>
              </a:ext>
            </a:extLst>
          </p:cNvPr>
          <p:cNvCxnSpPr>
            <a:cxnSpLocks/>
          </p:cNvCxnSpPr>
          <p:nvPr/>
        </p:nvCxnSpPr>
        <p:spPr>
          <a:xfrm>
            <a:off x="1793213" y="4945132"/>
            <a:ext cx="1454189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41988F8F-5324-8E6A-019E-238F412C82F2}"/>
              </a:ext>
            </a:extLst>
          </p:cNvPr>
          <p:cNvCxnSpPr>
            <a:cxnSpLocks/>
          </p:cNvCxnSpPr>
          <p:nvPr/>
        </p:nvCxnSpPr>
        <p:spPr>
          <a:xfrm>
            <a:off x="7172216" y="5080440"/>
            <a:ext cx="203160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1D470077-CCF0-68E0-9321-3869579B7958}"/>
              </a:ext>
            </a:extLst>
          </p:cNvPr>
          <p:cNvCxnSpPr>
            <a:cxnSpLocks/>
          </p:cNvCxnSpPr>
          <p:nvPr/>
        </p:nvCxnSpPr>
        <p:spPr>
          <a:xfrm>
            <a:off x="7401529" y="2840017"/>
            <a:ext cx="4195114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8040170-316F-2FDE-CAB4-96EC9CA31E46}"/>
              </a:ext>
            </a:extLst>
          </p:cNvPr>
          <p:cNvCxnSpPr>
            <a:cxnSpLocks/>
          </p:cNvCxnSpPr>
          <p:nvPr/>
        </p:nvCxnSpPr>
        <p:spPr>
          <a:xfrm>
            <a:off x="7401529" y="3018703"/>
            <a:ext cx="425493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A104F13-4596-20EF-524D-24A326977A30}"/>
              </a:ext>
            </a:extLst>
          </p:cNvPr>
          <p:cNvCxnSpPr>
            <a:cxnSpLocks/>
          </p:cNvCxnSpPr>
          <p:nvPr/>
        </p:nvCxnSpPr>
        <p:spPr>
          <a:xfrm>
            <a:off x="7401529" y="3239469"/>
            <a:ext cx="211848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94A4850-0D2E-3559-C4A9-7C4AC109ED8C}"/>
              </a:ext>
            </a:extLst>
          </p:cNvPr>
          <p:cNvCxnSpPr>
            <a:cxnSpLocks/>
          </p:cNvCxnSpPr>
          <p:nvPr/>
        </p:nvCxnSpPr>
        <p:spPr>
          <a:xfrm>
            <a:off x="3161390" y="2728922"/>
            <a:ext cx="221391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84340AE2-8157-B231-13A4-28F812117DE4}"/>
              </a:ext>
            </a:extLst>
          </p:cNvPr>
          <p:cNvCxnSpPr>
            <a:cxnSpLocks/>
          </p:cNvCxnSpPr>
          <p:nvPr/>
        </p:nvCxnSpPr>
        <p:spPr>
          <a:xfrm>
            <a:off x="3161390" y="5140261"/>
            <a:ext cx="1454189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07634F6D-FEFB-763F-69F3-1B39BDCE6448}"/>
              </a:ext>
            </a:extLst>
          </p:cNvPr>
          <p:cNvCxnSpPr>
            <a:cxnSpLocks/>
          </p:cNvCxnSpPr>
          <p:nvPr/>
        </p:nvCxnSpPr>
        <p:spPr>
          <a:xfrm>
            <a:off x="1793213" y="5386664"/>
            <a:ext cx="282236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396275DC-498B-0D5D-9FEE-E52CE03DC316}"/>
              </a:ext>
            </a:extLst>
          </p:cNvPr>
          <p:cNvSpPr txBox="1"/>
          <p:nvPr/>
        </p:nvSpPr>
        <p:spPr>
          <a:xfrm>
            <a:off x="294640" y="477520"/>
            <a:ext cx="116230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32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พระราชบัญญัติการจัดซื้อจัดจ้างและการบริหารพัสดุภาครัฐ พ.ศ.๒๕๖๐ มาตรา ๘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รูปภาพ 2" descr="128590">
            <a:extLst>
              <a:ext uri="{FF2B5EF4-FFF2-40B4-BE49-F238E27FC236}">
                <a16:creationId xmlns:a16="http://schemas.microsoft.com/office/drawing/2014/main" id="{6F754489-41D7-4D5E-97FB-4B4C36C5966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475" y="678864"/>
            <a:ext cx="10949050" cy="550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59948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รูปภาพ 2" descr="128591_0">
            <a:extLst>
              <a:ext uri="{FF2B5EF4-FFF2-40B4-BE49-F238E27FC236}">
                <a16:creationId xmlns:a16="http://schemas.microsoft.com/office/drawing/2014/main" id="{5B879E07-A3ED-4015-ADED-299EE3D5287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257" y="585389"/>
            <a:ext cx="11575485" cy="5687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3872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รูปภาพ 2" descr="128592_0">
            <a:extLst>
              <a:ext uri="{FF2B5EF4-FFF2-40B4-BE49-F238E27FC236}">
                <a16:creationId xmlns:a16="http://schemas.microsoft.com/office/drawing/2014/main" id="{0D1EEE54-F798-49E8-9C24-B3554E2FA26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65" y="559787"/>
            <a:ext cx="12013870" cy="5937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37821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รูปภาพ 2" descr="128599_0">
            <a:extLst>
              <a:ext uri="{FF2B5EF4-FFF2-40B4-BE49-F238E27FC236}">
                <a16:creationId xmlns:a16="http://schemas.microsoft.com/office/drawing/2014/main" id="{28E001D1-0365-4199-A079-5050CE29A54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10" y="493002"/>
            <a:ext cx="12041579" cy="6040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21849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26B6803-2EEB-4B69-3088-58C736CDA725}"/>
              </a:ext>
            </a:extLst>
          </p:cNvPr>
          <p:cNvSpPr txBox="1"/>
          <p:nvPr/>
        </p:nvSpPr>
        <p:spPr>
          <a:xfrm>
            <a:off x="1285800" y="1778138"/>
            <a:ext cx="9359143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1175" indent="-511175">
              <a:buFont typeface="+mj-cs"/>
              <a:buAutoNum type="thaiNumPeriod"/>
            </a:pPr>
            <a:r>
              <a:rPr lang="th-TH" sz="3600" b="1" dirty="0">
                <a:latin typeface="TH SarabunPSK" pitchFamily="34" charset="-34"/>
                <a:cs typeface="TH SarabunPSK" pitchFamily="34" charset="-34"/>
              </a:rPr>
              <a:t>คณะกรรมการพิจารณาผลการประกวดราคาอิเล็กทรอนิกส์</a:t>
            </a:r>
          </a:p>
          <a:p>
            <a:pPr marL="511175" indent="-511175">
              <a:buFont typeface="+mj-cs"/>
              <a:buAutoNum type="thaiNumPeriod"/>
            </a:pPr>
            <a:r>
              <a:rPr lang="th-TH" sz="3600" b="1" dirty="0">
                <a:latin typeface="TH SarabunPSK" pitchFamily="34" charset="-34"/>
                <a:cs typeface="TH SarabunPSK" pitchFamily="34" charset="-34"/>
              </a:rPr>
              <a:t>คณะกรรมการซื้อหรือจ้างโดยวิธีคัดเลือก</a:t>
            </a:r>
          </a:p>
          <a:p>
            <a:pPr marL="511175" indent="-511175">
              <a:buFont typeface="+mj-cs"/>
              <a:buAutoNum type="thaiNumPeriod"/>
            </a:pPr>
            <a:r>
              <a:rPr lang="th-TH" sz="3600" b="1" dirty="0">
                <a:latin typeface="TH SarabunPSK" pitchFamily="34" charset="-34"/>
                <a:cs typeface="TH SarabunPSK" pitchFamily="34" charset="-34"/>
              </a:rPr>
              <a:t>คณะกรรมการซื้อหรือจ้างโดยวิธีเฉพาะเจาะจง</a:t>
            </a:r>
          </a:p>
          <a:p>
            <a:pPr marL="511175" indent="-511175">
              <a:buFont typeface="+mj-cs"/>
              <a:buAutoNum type="thaiNumPeriod"/>
            </a:pPr>
            <a:r>
              <a:rPr lang="th-TH" sz="3600" b="1" dirty="0">
                <a:latin typeface="TH SarabunPSK" pitchFamily="34" charset="-34"/>
                <a:cs typeface="TH SarabunPSK" pitchFamily="34" charset="-34"/>
              </a:rPr>
              <a:t>คณะกรรมการตรวจรับพัสดุ</a:t>
            </a:r>
          </a:p>
          <a:p>
            <a:endParaRPr lang="th-TH" sz="3600" b="1" dirty="0">
              <a:latin typeface="TH SarabunPSK" pitchFamily="34" charset="-34"/>
              <a:cs typeface="TH SarabunPSK" pitchFamily="34" charset="-34"/>
            </a:endParaRPr>
          </a:p>
          <a:p>
            <a:r>
              <a:rPr lang="th-TH" sz="3600" b="1" dirty="0">
                <a:latin typeface="TH SarabunPSK" pitchFamily="34" charset="-34"/>
                <a:cs typeface="TH SarabunPSK" pitchFamily="34" charset="-34"/>
              </a:rPr>
              <a:t>	</a:t>
            </a:r>
          </a:p>
          <a:p>
            <a:endParaRPr lang="en-US" sz="3600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412395F-631E-4BB5-A06C-B373637EA87E}"/>
              </a:ext>
            </a:extLst>
          </p:cNvPr>
          <p:cNvSpPr txBox="1"/>
          <p:nvPr/>
        </p:nvSpPr>
        <p:spPr>
          <a:xfrm>
            <a:off x="294640" y="477520"/>
            <a:ext cx="116230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40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หน้าที่ของคณะกรรมการในการจัดซื้อจัดจ้าง</a:t>
            </a:r>
          </a:p>
        </p:txBody>
      </p:sp>
    </p:spTree>
    <p:extLst>
      <p:ext uri="{BB962C8B-B14F-4D97-AF65-F5344CB8AC3E}">
        <p14:creationId xmlns:p14="http://schemas.microsoft.com/office/powerpoint/2010/main" val="4735503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Freeform 3"/>
          <p:cNvSpPr/>
          <p:nvPr/>
        </p:nvSpPr>
        <p:spPr>
          <a:xfrm>
            <a:off x="10736456" y="172587"/>
            <a:ext cx="1337121" cy="1215564"/>
          </a:xfrm>
          <a:custGeom>
            <a:avLst/>
            <a:gdLst/>
            <a:ahLst/>
            <a:cxnLst/>
            <a:rect l="l" t="t" r="r" b="b"/>
            <a:pathLst>
              <a:path w="2005681" h="1823346">
                <a:moveTo>
                  <a:pt x="0" y="0"/>
                </a:moveTo>
                <a:lnTo>
                  <a:pt x="2005681" y="0"/>
                </a:lnTo>
                <a:lnTo>
                  <a:pt x="2005681" y="1823346"/>
                </a:lnTo>
                <a:lnTo>
                  <a:pt x="0" y="182334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th-TH" sz="1867"/>
          </a:p>
        </p:txBody>
      </p:sp>
      <p:sp>
        <p:nvSpPr>
          <p:cNvPr id="4" name="Freeform 4"/>
          <p:cNvSpPr/>
          <p:nvPr/>
        </p:nvSpPr>
        <p:spPr>
          <a:xfrm>
            <a:off x="0" y="135315"/>
            <a:ext cx="1409252" cy="1103914"/>
          </a:xfrm>
          <a:custGeom>
            <a:avLst/>
            <a:gdLst/>
            <a:ahLst/>
            <a:cxnLst/>
            <a:rect l="l" t="t" r="r" b="b"/>
            <a:pathLst>
              <a:path w="2113878" h="1655871">
                <a:moveTo>
                  <a:pt x="0" y="0"/>
                </a:moveTo>
                <a:lnTo>
                  <a:pt x="2113878" y="0"/>
                </a:lnTo>
                <a:lnTo>
                  <a:pt x="2113878" y="1655871"/>
                </a:lnTo>
                <a:lnTo>
                  <a:pt x="0" y="165587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th-TH" sz="1867"/>
          </a:p>
        </p:txBody>
      </p:sp>
      <p:sp>
        <p:nvSpPr>
          <p:cNvPr id="5" name="TextBox 5"/>
          <p:cNvSpPr txBox="1"/>
          <p:nvPr/>
        </p:nvSpPr>
        <p:spPr>
          <a:xfrm>
            <a:off x="1001576" y="140837"/>
            <a:ext cx="9951583" cy="14619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99"/>
              </a:lnSpc>
              <a:spcBef>
                <a:spcPct val="0"/>
              </a:spcBef>
            </a:pPr>
            <a:r>
              <a:rPr lang="en-US" sz="3000" b="1" dirty="0" err="1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กำหนดการบรรยาย</a:t>
            </a:r>
            <a:r>
              <a:rPr lang="en-US" sz="3000" b="1" dirty="0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 </a:t>
            </a:r>
            <a:r>
              <a:rPr lang="en-US" sz="3000" b="1" dirty="0" err="1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เรื่อง</a:t>
            </a:r>
            <a:endParaRPr lang="en-US" sz="3000" b="1" dirty="0">
              <a:solidFill>
                <a:srgbClr val="FFFFFF"/>
              </a:solidFill>
              <a:latin typeface="TH SarabunPSK" panose="020B0500040200020003" pitchFamily="34" charset="-34"/>
              <a:ea typeface="Canva Sans"/>
              <a:cs typeface="TH SarabunPSK" panose="020B0500040200020003" pitchFamily="34" charset="-34"/>
              <a:sym typeface="Canva Sans"/>
            </a:endParaRPr>
          </a:p>
          <a:p>
            <a:pPr algn="ctr">
              <a:lnSpc>
                <a:spcPts val="2799"/>
              </a:lnSpc>
              <a:spcBef>
                <a:spcPct val="0"/>
              </a:spcBef>
            </a:pPr>
            <a:r>
              <a:rPr lang="en-US" sz="3000" b="1" dirty="0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 “แนวทางการปฏิบัติของคณะกรรมการจัดซื้อจัดจ้างและคณะกรรมการตรวจรับพัสดุของ </a:t>
            </a:r>
            <a:r>
              <a:rPr lang="en-US" sz="3000" b="1" dirty="0" err="1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ทอ</a:t>
            </a:r>
            <a:r>
              <a:rPr lang="en-US" sz="3000" b="1" dirty="0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.”</a:t>
            </a:r>
          </a:p>
          <a:p>
            <a:pPr algn="ctr">
              <a:lnSpc>
                <a:spcPts val="2799"/>
              </a:lnSpc>
              <a:spcBef>
                <a:spcPct val="0"/>
              </a:spcBef>
            </a:pPr>
            <a:r>
              <a:rPr lang="en-US" sz="3000" b="1" dirty="0" err="1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ในวันศุกร์ที่</a:t>
            </a:r>
            <a:r>
              <a:rPr lang="en-US" sz="3000" b="1" dirty="0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 ๗ พ.ย.๖๘, ๐</a:t>
            </a:r>
            <a:r>
              <a:rPr lang="th-TH" sz="3000" b="1" dirty="0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๗๓</a:t>
            </a:r>
            <a:r>
              <a:rPr lang="en-US" sz="3000" b="1" dirty="0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๐ - ๑๒๐๐</a:t>
            </a:r>
          </a:p>
          <a:p>
            <a:pPr algn="ctr">
              <a:lnSpc>
                <a:spcPts val="2799"/>
              </a:lnSpc>
              <a:spcBef>
                <a:spcPct val="0"/>
              </a:spcBef>
            </a:pPr>
            <a:r>
              <a:rPr lang="en-US" sz="3000" b="1" dirty="0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ณ </a:t>
            </a:r>
            <a:r>
              <a:rPr lang="en-US" sz="3000" b="1" dirty="0" err="1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ห้องบรรยาย</a:t>
            </a:r>
            <a:r>
              <a:rPr lang="en-US" sz="3000" b="1" dirty="0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 </a:t>
            </a:r>
            <a:r>
              <a:rPr lang="en-US" sz="3000" b="1" dirty="0" err="1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บก.ทอ</a:t>
            </a:r>
            <a:r>
              <a:rPr lang="en-US" sz="3000" b="1" dirty="0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.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200976" y="1896162"/>
            <a:ext cx="11790048" cy="4098238"/>
            <a:chOff x="0" y="0"/>
            <a:chExt cx="4657797" cy="172101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657797" cy="1721010"/>
            </a:xfrm>
            <a:custGeom>
              <a:avLst/>
              <a:gdLst/>
              <a:ahLst/>
              <a:cxnLst/>
              <a:rect l="l" t="t" r="r" b="b"/>
              <a:pathLst>
                <a:path w="4657797" h="1721010">
                  <a:moveTo>
                    <a:pt x="21888" y="0"/>
                  </a:moveTo>
                  <a:lnTo>
                    <a:pt x="4635909" y="0"/>
                  </a:lnTo>
                  <a:cubicBezTo>
                    <a:pt x="4641714" y="0"/>
                    <a:pt x="4647281" y="2306"/>
                    <a:pt x="4651386" y="6411"/>
                  </a:cubicBezTo>
                  <a:cubicBezTo>
                    <a:pt x="4655491" y="10516"/>
                    <a:pt x="4657797" y="16083"/>
                    <a:pt x="4657797" y="21888"/>
                  </a:cubicBezTo>
                  <a:lnTo>
                    <a:pt x="4657797" y="1699121"/>
                  </a:lnTo>
                  <a:cubicBezTo>
                    <a:pt x="4657797" y="1704927"/>
                    <a:pt x="4655491" y="1710494"/>
                    <a:pt x="4651386" y="1714599"/>
                  </a:cubicBezTo>
                  <a:cubicBezTo>
                    <a:pt x="4647281" y="1718704"/>
                    <a:pt x="4641714" y="1721010"/>
                    <a:pt x="4635909" y="1721010"/>
                  </a:cubicBezTo>
                  <a:lnTo>
                    <a:pt x="21888" y="1721010"/>
                  </a:lnTo>
                  <a:cubicBezTo>
                    <a:pt x="16083" y="1721010"/>
                    <a:pt x="10516" y="1718704"/>
                    <a:pt x="6411" y="1714599"/>
                  </a:cubicBezTo>
                  <a:cubicBezTo>
                    <a:pt x="2306" y="1710494"/>
                    <a:pt x="0" y="1704927"/>
                    <a:pt x="0" y="1699121"/>
                  </a:cubicBezTo>
                  <a:lnTo>
                    <a:pt x="0" y="21888"/>
                  </a:lnTo>
                  <a:cubicBezTo>
                    <a:pt x="0" y="16083"/>
                    <a:pt x="2306" y="10516"/>
                    <a:pt x="6411" y="6411"/>
                  </a:cubicBezTo>
                  <a:cubicBezTo>
                    <a:pt x="10516" y="2306"/>
                    <a:pt x="16083" y="0"/>
                    <a:pt x="21888" y="0"/>
                  </a:cubicBezTo>
                  <a:close/>
                </a:path>
              </a:pathLst>
            </a:custGeom>
            <a:solidFill>
              <a:srgbClr val="A6A6A6">
                <a:alpha val="41961"/>
              </a:srgbClr>
            </a:solidFill>
          </p:spPr>
          <p:txBody>
            <a:bodyPr/>
            <a:lstStyle/>
            <a:p>
              <a:endParaRPr lang="th-TH" sz="1867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4657797" cy="175911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  <a:spcBef>
                  <a:spcPct val="0"/>
                </a:spcBef>
              </a:pPr>
              <a:endParaRPr sz="1867"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495300" y="2078086"/>
            <a:ext cx="11264900" cy="37414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893"/>
              </a:lnSpc>
              <a:spcBef>
                <a:spcPct val="0"/>
              </a:spcBef>
            </a:pPr>
            <a:r>
              <a:rPr lang="en-US" sz="3000" b="1" dirty="0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๐</a:t>
            </a:r>
            <a:r>
              <a:rPr lang="th-TH" sz="3000" b="1" dirty="0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๗๓</a:t>
            </a:r>
            <a:r>
              <a:rPr lang="en-US" sz="3000" b="1" dirty="0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๐ - ๐๘</a:t>
            </a:r>
            <a:r>
              <a:rPr lang="th-TH" sz="3000" b="1" dirty="0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๒</a:t>
            </a:r>
            <a:r>
              <a:rPr lang="en-US" sz="3000" b="1" dirty="0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๐                </a:t>
            </a:r>
            <a:r>
              <a:rPr lang="en-US" sz="3000" b="1" dirty="0" err="1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ลงทะเบียน</a:t>
            </a:r>
            <a:r>
              <a:rPr lang="en-US" sz="3000" b="1" dirty="0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 (</a:t>
            </a:r>
            <a:r>
              <a:rPr lang="en-US" sz="3000" b="1" dirty="0" err="1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บริเวณหน้าห้องบรรยาย</a:t>
            </a:r>
            <a:r>
              <a:rPr lang="en-US" sz="3000" b="1" dirty="0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 </a:t>
            </a:r>
            <a:r>
              <a:rPr lang="en-US" sz="3000" b="1" dirty="0" err="1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บก.ทอ</a:t>
            </a:r>
            <a:r>
              <a:rPr lang="en-US" sz="3000" b="1" dirty="0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.)</a:t>
            </a:r>
          </a:p>
          <a:p>
            <a:pPr>
              <a:lnSpc>
                <a:spcPts val="2893"/>
              </a:lnSpc>
              <a:spcBef>
                <a:spcPct val="0"/>
              </a:spcBef>
            </a:pPr>
            <a:r>
              <a:rPr lang="en-US" sz="3000" b="1" dirty="0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๐๘</a:t>
            </a:r>
            <a:r>
              <a:rPr lang="th-TH" sz="3000" b="1" dirty="0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๓</a:t>
            </a:r>
            <a:r>
              <a:rPr lang="en-US" sz="3000" b="1" dirty="0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๐ - ๐๘</a:t>
            </a:r>
            <a:r>
              <a:rPr lang="th-TH" sz="3000" b="1" dirty="0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๔</a:t>
            </a:r>
            <a:r>
              <a:rPr lang="en-US" sz="3000" b="1" dirty="0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๕                </a:t>
            </a:r>
            <a:r>
              <a:rPr lang="en-US" sz="3000" b="1" dirty="0" err="1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ผู้เข้าร่วมฟังบรรยายพร้อม</a:t>
            </a:r>
            <a:r>
              <a:rPr lang="en-US" sz="3000" b="1" dirty="0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/</a:t>
            </a:r>
            <a:r>
              <a:rPr lang="en-US" sz="3000" b="1" dirty="0" err="1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ชี้แจงกำหนดการ</a:t>
            </a:r>
            <a:r>
              <a:rPr lang="en-US" sz="3000" b="1" dirty="0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 </a:t>
            </a:r>
            <a:r>
              <a:rPr lang="en-US" sz="3000" b="1" dirty="0" err="1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รูปแบบการบรรยายให้แก่ผู้เข้าร่วม</a:t>
            </a:r>
            <a:endParaRPr lang="en-US" sz="3000" b="1" dirty="0">
              <a:solidFill>
                <a:srgbClr val="FFFFFF"/>
              </a:solidFill>
              <a:latin typeface="TH SarabunPSK" panose="020B0500040200020003" pitchFamily="34" charset="-34"/>
              <a:ea typeface="Canva Sans"/>
              <a:cs typeface="TH SarabunPSK" panose="020B0500040200020003" pitchFamily="34" charset="-34"/>
              <a:sym typeface="Canva Sans"/>
            </a:endParaRPr>
          </a:p>
          <a:p>
            <a:pPr>
              <a:lnSpc>
                <a:spcPts val="2893"/>
              </a:lnSpc>
              <a:spcBef>
                <a:spcPct val="0"/>
              </a:spcBef>
            </a:pPr>
            <a:r>
              <a:rPr lang="en-US" sz="3000" b="1" dirty="0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                                   </a:t>
            </a:r>
            <a:r>
              <a:rPr lang="en-US" sz="3000" b="1" dirty="0" err="1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ฟังการบรรยายฯ</a:t>
            </a:r>
            <a:endParaRPr lang="en-US" sz="3000" b="1" dirty="0">
              <a:solidFill>
                <a:srgbClr val="FFFFFF"/>
              </a:solidFill>
              <a:latin typeface="TH SarabunPSK" panose="020B0500040200020003" pitchFamily="34" charset="-34"/>
              <a:ea typeface="Canva Sans"/>
              <a:cs typeface="TH SarabunPSK" panose="020B0500040200020003" pitchFamily="34" charset="-34"/>
              <a:sym typeface="Canva Sans"/>
            </a:endParaRPr>
          </a:p>
          <a:p>
            <a:pPr>
              <a:lnSpc>
                <a:spcPts val="2893"/>
              </a:lnSpc>
              <a:spcBef>
                <a:spcPct val="0"/>
              </a:spcBef>
            </a:pPr>
            <a:r>
              <a:rPr lang="en-US" sz="3000" b="1" dirty="0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๐</a:t>
            </a:r>
            <a:r>
              <a:rPr lang="th-TH" sz="3000" b="1" dirty="0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๙๐๐</a:t>
            </a:r>
            <a:r>
              <a:rPr lang="en-US" sz="3000" b="1" dirty="0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 - ๐</a:t>
            </a:r>
            <a:r>
              <a:rPr lang="th-TH" sz="3000" b="1" dirty="0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๙๑</a:t>
            </a:r>
            <a:r>
              <a:rPr lang="en-US" sz="3000" b="1" dirty="0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๐                </a:t>
            </a:r>
            <a:r>
              <a:rPr lang="en-US" sz="3000" b="1" dirty="0" err="1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พิธีเปิดการบรรยาย</a:t>
            </a:r>
            <a:r>
              <a:rPr lang="en-US" sz="3000" b="1" dirty="0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 </a:t>
            </a:r>
            <a:r>
              <a:rPr lang="en-US" sz="3000" b="1" dirty="0" err="1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โดยมี</a:t>
            </a:r>
            <a:r>
              <a:rPr lang="en-US" sz="3000" b="1" dirty="0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 </a:t>
            </a:r>
            <a:r>
              <a:rPr lang="en-US" sz="3000" b="1" dirty="0" err="1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ผช.ผบ.ทอ.หรือผู้แทน</a:t>
            </a:r>
            <a:r>
              <a:rPr lang="en-US" sz="3000" b="1" dirty="0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 </a:t>
            </a:r>
            <a:r>
              <a:rPr lang="en-US" sz="3000" b="1" dirty="0" err="1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เป็นประธาน</a:t>
            </a:r>
            <a:endParaRPr lang="en-US" sz="3000" b="1" dirty="0">
              <a:solidFill>
                <a:srgbClr val="FFFFFF"/>
              </a:solidFill>
              <a:latin typeface="TH SarabunPSK" panose="020B0500040200020003" pitchFamily="34" charset="-34"/>
              <a:ea typeface="Canva Sans"/>
              <a:cs typeface="TH SarabunPSK" panose="020B0500040200020003" pitchFamily="34" charset="-34"/>
              <a:sym typeface="Canva Sans"/>
            </a:endParaRPr>
          </a:p>
          <a:p>
            <a:pPr>
              <a:lnSpc>
                <a:spcPts val="2893"/>
              </a:lnSpc>
              <a:spcBef>
                <a:spcPct val="0"/>
              </a:spcBef>
            </a:pPr>
            <a:r>
              <a:rPr lang="en-US" sz="3000" b="1" dirty="0">
                <a:solidFill>
                  <a:srgbClr val="FFFF00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๐</a:t>
            </a:r>
            <a:r>
              <a:rPr lang="th-TH" sz="3000" b="1" dirty="0">
                <a:solidFill>
                  <a:srgbClr val="FFFF00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๙๑</a:t>
            </a:r>
            <a:r>
              <a:rPr lang="en-US" sz="3000" b="1" dirty="0">
                <a:solidFill>
                  <a:srgbClr val="FFFF00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๐ - ๑๐</a:t>
            </a:r>
            <a:r>
              <a:rPr lang="th-TH" sz="3000" b="1" dirty="0">
                <a:solidFill>
                  <a:srgbClr val="FFFF00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๒๕</a:t>
            </a:r>
            <a:r>
              <a:rPr lang="en-US" sz="3000" b="1" dirty="0">
                <a:solidFill>
                  <a:srgbClr val="FFFF00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                </a:t>
            </a:r>
            <a:r>
              <a:rPr lang="en-US" sz="3000" b="1" dirty="0" err="1">
                <a:solidFill>
                  <a:srgbClr val="FFFF00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การบรรยาย</a:t>
            </a:r>
            <a:r>
              <a:rPr lang="en-US" sz="3000" b="1" dirty="0">
                <a:solidFill>
                  <a:srgbClr val="FFFF00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 </a:t>
            </a:r>
            <a:r>
              <a:rPr lang="en-US" sz="3000" b="1" dirty="0" err="1">
                <a:solidFill>
                  <a:srgbClr val="FFFF00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เรื่อง</a:t>
            </a:r>
            <a:r>
              <a:rPr lang="en-US" sz="3000" b="1" dirty="0">
                <a:solidFill>
                  <a:srgbClr val="FFFF00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 </a:t>
            </a:r>
            <a:r>
              <a:rPr lang="en-US" sz="3000" b="1" dirty="0" err="1">
                <a:solidFill>
                  <a:srgbClr val="FFFF00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แนวทางการปฏิบัติคณะกรรมการจัดซื้อจัดจ้าง</a:t>
            </a:r>
            <a:endParaRPr lang="en-US" sz="3000" b="1" dirty="0">
              <a:solidFill>
                <a:srgbClr val="FFFF00"/>
              </a:solidFill>
              <a:latin typeface="TH SarabunPSK" panose="020B0500040200020003" pitchFamily="34" charset="-34"/>
              <a:ea typeface="Canva Sans"/>
              <a:cs typeface="TH SarabunPSK" panose="020B0500040200020003" pitchFamily="34" charset="-34"/>
              <a:sym typeface="Canva Sans"/>
            </a:endParaRPr>
          </a:p>
          <a:p>
            <a:pPr>
              <a:lnSpc>
                <a:spcPts val="2893"/>
              </a:lnSpc>
              <a:spcBef>
                <a:spcPct val="0"/>
              </a:spcBef>
            </a:pPr>
            <a:r>
              <a:rPr lang="en-US" sz="3000" b="1" dirty="0">
                <a:solidFill>
                  <a:srgbClr val="FFFF00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                                   </a:t>
            </a:r>
            <a:r>
              <a:rPr lang="en-US" sz="3000" b="1" dirty="0" err="1">
                <a:solidFill>
                  <a:srgbClr val="FFFF00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และคณะกรรมการตรวจรับพัสดุ</a:t>
            </a:r>
            <a:r>
              <a:rPr lang="en-US" sz="3000" b="1" dirty="0">
                <a:solidFill>
                  <a:srgbClr val="FFFF00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 </a:t>
            </a:r>
            <a:r>
              <a:rPr lang="en-US" sz="3000" b="1" dirty="0" err="1">
                <a:solidFill>
                  <a:srgbClr val="FFFF00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โดยผู้แทน</a:t>
            </a:r>
            <a:r>
              <a:rPr lang="en-US" sz="3000" b="1" dirty="0">
                <a:solidFill>
                  <a:srgbClr val="FFFF00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 </a:t>
            </a:r>
            <a:r>
              <a:rPr lang="en-US" sz="3000" b="1" dirty="0" err="1">
                <a:solidFill>
                  <a:srgbClr val="FFFF00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กบ.ทอ</a:t>
            </a:r>
            <a:r>
              <a:rPr lang="en-US" sz="3000" b="1" dirty="0">
                <a:solidFill>
                  <a:srgbClr val="FFFF00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.</a:t>
            </a:r>
          </a:p>
          <a:p>
            <a:pPr>
              <a:lnSpc>
                <a:spcPts val="2893"/>
              </a:lnSpc>
              <a:spcBef>
                <a:spcPct val="0"/>
              </a:spcBef>
            </a:pPr>
            <a:r>
              <a:rPr lang="en-US" sz="3000" b="1" dirty="0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๑๐</a:t>
            </a:r>
            <a:r>
              <a:rPr lang="th-TH" sz="3000" b="1" dirty="0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๒๕</a:t>
            </a:r>
            <a:r>
              <a:rPr lang="en-US" sz="3000" b="1" dirty="0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 - ๑๐</a:t>
            </a:r>
            <a:r>
              <a:rPr lang="th-TH" sz="3000" b="1" dirty="0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๔๐</a:t>
            </a:r>
            <a:r>
              <a:rPr lang="en-US" sz="3000" b="1" dirty="0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                </a:t>
            </a:r>
            <a:r>
              <a:rPr lang="en-US" sz="3000" b="1" dirty="0" err="1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พักรับประทานอาหารว่าง</a:t>
            </a:r>
            <a:endParaRPr lang="en-US" sz="3000" b="1" dirty="0">
              <a:solidFill>
                <a:srgbClr val="FFFFFF"/>
              </a:solidFill>
              <a:latin typeface="TH SarabunPSK" panose="020B0500040200020003" pitchFamily="34" charset="-34"/>
              <a:ea typeface="Canva Sans"/>
              <a:cs typeface="TH SarabunPSK" panose="020B0500040200020003" pitchFamily="34" charset="-34"/>
              <a:sym typeface="Canva Sans"/>
            </a:endParaRPr>
          </a:p>
          <a:p>
            <a:pPr>
              <a:lnSpc>
                <a:spcPts val="2893"/>
              </a:lnSpc>
              <a:spcBef>
                <a:spcPct val="0"/>
              </a:spcBef>
            </a:pPr>
            <a:r>
              <a:rPr lang="en-US" sz="3000" b="1" dirty="0">
                <a:solidFill>
                  <a:srgbClr val="FFFF00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๑๐</a:t>
            </a:r>
            <a:r>
              <a:rPr lang="th-TH" sz="3000" b="1" dirty="0">
                <a:solidFill>
                  <a:srgbClr val="FFFF00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๔๐</a:t>
            </a:r>
            <a:r>
              <a:rPr lang="en-US" sz="3000" b="1" dirty="0">
                <a:solidFill>
                  <a:srgbClr val="FFFF00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 - ๑๑</a:t>
            </a:r>
            <a:r>
              <a:rPr lang="th-TH" sz="3000" b="1" dirty="0">
                <a:solidFill>
                  <a:srgbClr val="FFFF00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๕๐</a:t>
            </a:r>
            <a:r>
              <a:rPr lang="en-US" sz="3000" b="1" dirty="0">
                <a:solidFill>
                  <a:srgbClr val="FFFF00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                </a:t>
            </a:r>
            <a:r>
              <a:rPr lang="en-US" sz="3000" b="1" dirty="0" err="1">
                <a:solidFill>
                  <a:srgbClr val="FFFF00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การบรรยาย</a:t>
            </a:r>
            <a:r>
              <a:rPr lang="en-US" sz="3000" b="1" dirty="0">
                <a:solidFill>
                  <a:srgbClr val="FFFF00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 </a:t>
            </a:r>
            <a:r>
              <a:rPr lang="en-US" sz="3000" b="1" dirty="0" err="1">
                <a:solidFill>
                  <a:srgbClr val="FFFF00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เรื่อง</a:t>
            </a:r>
            <a:r>
              <a:rPr lang="en-US" sz="3000" b="1" dirty="0">
                <a:solidFill>
                  <a:srgbClr val="FFFF00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 </a:t>
            </a:r>
            <a:r>
              <a:rPr lang="en-US" sz="3000" b="1" dirty="0" err="1">
                <a:solidFill>
                  <a:srgbClr val="FFFF00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กรณีศึกษาการจัดซื้อจัดจ้างที่เกิดข้อผิดพลาดจากขั้นตอน</a:t>
            </a:r>
            <a:endParaRPr lang="en-US" sz="3000" b="1" dirty="0">
              <a:solidFill>
                <a:srgbClr val="FFFF00"/>
              </a:solidFill>
              <a:latin typeface="TH SarabunPSK" panose="020B0500040200020003" pitchFamily="34" charset="-34"/>
              <a:ea typeface="Canva Sans"/>
              <a:cs typeface="TH SarabunPSK" panose="020B0500040200020003" pitchFamily="34" charset="-34"/>
              <a:sym typeface="Canva Sans"/>
            </a:endParaRPr>
          </a:p>
          <a:p>
            <a:pPr>
              <a:lnSpc>
                <a:spcPts val="2893"/>
              </a:lnSpc>
              <a:spcBef>
                <a:spcPct val="0"/>
              </a:spcBef>
            </a:pPr>
            <a:r>
              <a:rPr lang="en-US" sz="3000" b="1" dirty="0">
                <a:solidFill>
                  <a:srgbClr val="FFFF00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                                   </a:t>
            </a:r>
            <a:r>
              <a:rPr lang="en-US" sz="3000" b="1" dirty="0" err="1">
                <a:solidFill>
                  <a:srgbClr val="FFFF00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การจัดซื้อจัดจ้างนำมาสู่กระบวนการสอบสวนและลงโทษ</a:t>
            </a:r>
            <a:r>
              <a:rPr lang="en-US" sz="3000" b="1" dirty="0">
                <a:solidFill>
                  <a:srgbClr val="FFFF00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 </a:t>
            </a:r>
            <a:r>
              <a:rPr lang="en-US" sz="3000" b="1" dirty="0" err="1">
                <a:solidFill>
                  <a:srgbClr val="FFFF00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โดยผู้แทน</a:t>
            </a:r>
            <a:r>
              <a:rPr lang="en-US" sz="3000" b="1" dirty="0">
                <a:solidFill>
                  <a:srgbClr val="FFFF00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 </a:t>
            </a:r>
            <a:r>
              <a:rPr lang="en-US" sz="3000" b="1" dirty="0" err="1">
                <a:solidFill>
                  <a:srgbClr val="FFFF00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สธน.ทอ</a:t>
            </a:r>
            <a:r>
              <a:rPr lang="en-US" sz="3000" b="1" dirty="0">
                <a:solidFill>
                  <a:srgbClr val="FFFF00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.</a:t>
            </a:r>
          </a:p>
          <a:p>
            <a:pPr>
              <a:lnSpc>
                <a:spcPts val="2893"/>
              </a:lnSpc>
              <a:spcBef>
                <a:spcPct val="0"/>
              </a:spcBef>
            </a:pPr>
            <a:r>
              <a:rPr lang="en-US" sz="3000" b="1" dirty="0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๑๑</a:t>
            </a:r>
            <a:r>
              <a:rPr lang="th-TH" sz="3000" b="1" dirty="0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๕๐</a:t>
            </a:r>
            <a:r>
              <a:rPr lang="en-US" sz="3000" b="1" dirty="0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 - ๑๒๐๐                </a:t>
            </a:r>
            <a:r>
              <a:rPr lang="en-US" sz="3000" b="1" dirty="0" err="1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พิธีปิดการบรรยาย</a:t>
            </a:r>
            <a:r>
              <a:rPr lang="en-US" sz="3000" b="1" dirty="0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 </a:t>
            </a:r>
            <a:r>
              <a:rPr lang="en-US" sz="3000" b="1" dirty="0" err="1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โดยมี</a:t>
            </a:r>
            <a:r>
              <a:rPr lang="en-US" sz="3000" b="1" dirty="0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 </a:t>
            </a:r>
            <a:r>
              <a:rPr lang="en-US" sz="3000" b="1" dirty="0" err="1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ผช.ผบ.ทอ.หรือผู้แทน</a:t>
            </a:r>
            <a:r>
              <a:rPr lang="en-US" sz="3000" b="1" dirty="0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 </a:t>
            </a:r>
            <a:r>
              <a:rPr lang="en-US" sz="3000" b="1" dirty="0" err="1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เป็นประธาน</a:t>
            </a:r>
            <a:endParaRPr lang="en-US" sz="3000" b="1" dirty="0">
              <a:solidFill>
                <a:srgbClr val="FFFFFF"/>
              </a:solidFill>
              <a:latin typeface="TH SarabunPSK" panose="020B0500040200020003" pitchFamily="34" charset="-34"/>
              <a:ea typeface="Canva Sans"/>
              <a:cs typeface="TH SarabunPSK" panose="020B0500040200020003" pitchFamily="34" charset="-34"/>
              <a:sym typeface="Canva Sa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03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75E1D4-E8F2-ADFF-D094-321CC6F1AA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5E78C-4B59-467A-999B-6266BBAC0B93}" type="slidenum">
              <a:rPr lang="th-TH" smtClean="0"/>
              <a:pPr/>
              <a:t>20</a:t>
            </a:fld>
            <a:endParaRPr lang="th-TH" dirty="0"/>
          </a:p>
        </p:txBody>
      </p:sp>
      <p:sp>
        <p:nvSpPr>
          <p:cNvPr id="5" name="Rectangle: Diagonal Corners Snipped 4">
            <a:extLst>
              <a:ext uri="{FF2B5EF4-FFF2-40B4-BE49-F238E27FC236}">
                <a16:creationId xmlns:a16="http://schemas.microsoft.com/office/drawing/2014/main" id="{E9B3A5C0-91D1-9F6D-67FD-E9F3CFA1B79D}"/>
              </a:ext>
            </a:extLst>
          </p:cNvPr>
          <p:cNvSpPr/>
          <p:nvPr/>
        </p:nvSpPr>
        <p:spPr>
          <a:xfrm>
            <a:off x="890649" y="795647"/>
            <a:ext cx="10402785" cy="5296395"/>
          </a:xfrm>
          <a:prstGeom prst="snip2DiagRect">
            <a:avLst/>
          </a:prstGeom>
          <a:gradFill>
            <a:gsLst>
              <a:gs pos="0">
                <a:schemeClr val="accent5">
                  <a:lumMod val="89000"/>
                </a:schemeClr>
              </a:gs>
              <a:gs pos="23000">
                <a:schemeClr val="accent5">
                  <a:lumMod val="89000"/>
                </a:schemeClr>
              </a:gs>
              <a:gs pos="69000">
                <a:schemeClr val="accent5">
                  <a:lumMod val="75000"/>
                </a:schemeClr>
              </a:gs>
              <a:gs pos="97000">
                <a:schemeClr val="accent5">
                  <a:lumMod val="70000"/>
                </a:schemeClr>
              </a:gs>
            </a:gsLst>
            <a:path path="circle">
              <a:fillToRect l="50000" t="50000" r="50000" b="50000"/>
            </a:path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7D4394C-9D12-0F9A-5CCE-CDA4815D54C4}"/>
              </a:ext>
            </a:extLst>
          </p:cNvPr>
          <p:cNvSpPr txBox="1"/>
          <p:nvPr/>
        </p:nvSpPr>
        <p:spPr>
          <a:xfrm>
            <a:off x="1549925" y="2869282"/>
            <a:ext cx="911246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4400" b="1" spc="6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คณะกรรมการพิจารณาผลการประกวดราคาอิเล็กทรอนิกส์</a:t>
            </a:r>
          </a:p>
        </p:txBody>
      </p:sp>
    </p:spTree>
    <p:extLst>
      <p:ext uri="{BB962C8B-B14F-4D97-AF65-F5344CB8AC3E}">
        <p14:creationId xmlns:p14="http://schemas.microsoft.com/office/powerpoint/2010/main" val="36473461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6924A3-78FD-47FA-AF9D-6F095274B4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7021363"/>
            <a:ext cx="2743200" cy="365125"/>
          </a:xfrm>
        </p:spPr>
        <p:txBody>
          <a:bodyPr/>
          <a:lstStyle/>
          <a:p>
            <a:fld id="{6555E78C-4B59-467A-999B-6266BBAC0B93}" type="slidenum">
              <a:rPr lang="th-TH" smtClean="0"/>
              <a:pPr/>
              <a:t>21</a:t>
            </a:fld>
            <a:endParaRPr lang="th-TH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33609D6-448E-FB97-C04C-7935C74FE4DF}"/>
              </a:ext>
            </a:extLst>
          </p:cNvPr>
          <p:cNvSpPr txBox="1"/>
          <p:nvPr/>
        </p:nvSpPr>
        <p:spPr>
          <a:xfrm>
            <a:off x="294640" y="477520"/>
            <a:ext cx="116230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32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ผังขั้นตอนการจัดซื้อจัดจ้าง โดยวิธีประกวดราคาอิเล็กทรอนิกส์ (</a:t>
            </a:r>
            <a:r>
              <a:rPr lang="en-US" sz="32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E – bidding)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5F55DC5-65EA-6607-097B-90DA9B3A90B5}"/>
              </a:ext>
            </a:extLst>
          </p:cNvPr>
          <p:cNvSpPr txBox="1"/>
          <p:nvPr/>
        </p:nvSpPr>
        <p:spPr>
          <a:xfrm>
            <a:off x="445918" y="1006921"/>
            <a:ext cx="1113390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(</a:t>
            </a:r>
            <a:r>
              <a:rPr lang="th-TH" sz="20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ระเบียบกระทรวงการคลังว่าด้วยการจัดซื้อจัดจ้างฯ วิธีประกวดราคาอิเล็กทรอนิกส์ ข้อ ๔๓ - ๖๐)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4DC34C8-BE93-DA90-EBA5-6C28A4683B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996" y="1447016"/>
            <a:ext cx="11894327" cy="544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3449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4C8CD6-823E-291C-F91E-F800A1200C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5E78C-4B59-467A-999B-6266BBAC0B93}" type="slidenum">
              <a:rPr lang="th-TH" smtClean="0"/>
              <a:pPr/>
              <a:t>22</a:t>
            </a:fld>
            <a:endParaRPr lang="th-TH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B164EF6-3836-D14E-7C45-741D2F75B18E}"/>
              </a:ext>
            </a:extLst>
          </p:cNvPr>
          <p:cNvSpPr txBox="1"/>
          <p:nvPr/>
        </p:nvSpPr>
        <p:spPr>
          <a:xfrm>
            <a:off x="294640" y="477520"/>
            <a:ext cx="116230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32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ผังขั้นตอนการจัดซื้อจัดจ้าง โดยวิธีประกวดราคาอิเล็กทรอนิกส์ (</a:t>
            </a:r>
            <a:r>
              <a:rPr lang="en-US" sz="32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E – bidding)</a:t>
            </a:r>
          </a:p>
        </p:txBody>
      </p:sp>
      <p:pic>
        <p:nvPicPr>
          <p:cNvPr id="6" name="ตัวยึดตาราง 3" descr="Screenshot 2023-11-03 114213.jpg">
            <a:extLst>
              <a:ext uri="{FF2B5EF4-FFF2-40B4-BE49-F238E27FC236}">
                <a16:creationId xmlns:a16="http://schemas.microsoft.com/office/drawing/2014/main" id="{82C21BA9-74B5-2732-C876-3A757BBA3C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94891"/>
            <a:ext cx="9647768" cy="5427421"/>
          </a:xfrm>
          <a:prstGeom prst="rect">
            <a:avLst/>
          </a:prstGeom>
        </p:spPr>
      </p:pic>
      <p:sp>
        <p:nvSpPr>
          <p:cNvPr id="7" name="Right Brace 6">
            <a:extLst>
              <a:ext uri="{FF2B5EF4-FFF2-40B4-BE49-F238E27FC236}">
                <a16:creationId xmlns:a16="http://schemas.microsoft.com/office/drawing/2014/main" id="{5325727C-C264-F449-B92C-A44190B32390}"/>
              </a:ext>
            </a:extLst>
          </p:cNvPr>
          <p:cNvSpPr/>
          <p:nvPr/>
        </p:nvSpPr>
        <p:spPr>
          <a:xfrm>
            <a:off x="9647768" y="1594891"/>
            <a:ext cx="558800" cy="4343400"/>
          </a:xfrm>
          <a:prstGeom prst="rightBrac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4065E2A-7D70-8DE8-966C-B4C42CBB1F09}"/>
              </a:ext>
            </a:extLst>
          </p:cNvPr>
          <p:cNvSpPr txBox="1"/>
          <p:nvPr/>
        </p:nvSpPr>
        <p:spPr>
          <a:xfrm>
            <a:off x="10327905" y="3474491"/>
            <a:ext cx="1572866" cy="83099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th-TH" sz="24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ขั้นตอน</a:t>
            </a:r>
          </a:p>
          <a:p>
            <a:pPr algn="ctr"/>
            <a:r>
              <a:rPr lang="th-TH" sz="24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หน่วยดำเนินการ</a:t>
            </a:r>
            <a:endParaRPr lang="en-US" sz="2400" b="1" dirty="0">
              <a:solidFill>
                <a:srgbClr val="FF000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66664922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5097F5-80AA-DBE3-EEE0-B205446600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EFC7C0-A1F7-8E71-5AA9-4E465157F4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5E78C-4B59-467A-999B-6266BBAC0B93}" type="slidenum">
              <a:rPr lang="th-TH" smtClean="0"/>
              <a:pPr/>
              <a:t>23</a:t>
            </a:fld>
            <a:endParaRPr lang="th-TH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1B37B89-7098-008C-37A9-728D64D1DE3F}"/>
              </a:ext>
            </a:extLst>
          </p:cNvPr>
          <p:cNvSpPr txBox="1"/>
          <p:nvPr/>
        </p:nvSpPr>
        <p:spPr>
          <a:xfrm>
            <a:off x="294640" y="477520"/>
            <a:ext cx="116230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32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ผังขั้นตอนการจัดซื้อจัดจ้าง โดยวิธีประกวดราคาอิเล็กทรอนิกส์ (</a:t>
            </a:r>
            <a:r>
              <a:rPr lang="en-US" sz="32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E – bidding)</a:t>
            </a:r>
          </a:p>
        </p:txBody>
      </p:sp>
      <p:pic>
        <p:nvPicPr>
          <p:cNvPr id="2" name="ตัวยึดตาราง 3" descr="Screenshot 2023-11-03 114823.jpg">
            <a:extLst>
              <a:ext uri="{FF2B5EF4-FFF2-40B4-BE49-F238E27FC236}">
                <a16:creationId xmlns:a16="http://schemas.microsoft.com/office/drawing/2014/main" id="{B81CEBBD-E200-FE44-1E81-AC5B7E8FBE1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169"/>
          <a:stretch/>
        </p:blipFill>
        <p:spPr>
          <a:xfrm>
            <a:off x="573882" y="1388671"/>
            <a:ext cx="8629494" cy="5332804"/>
          </a:xfrm>
          <a:prstGeom prst="rect">
            <a:avLst/>
          </a:prstGeom>
        </p:spPr>
      </p:pic>
      <p:sp>
        <p:nvSpPr>
          <p:cNvPr id="3" name="Right Brace 2">
            <a:extLst>
              <a:ext uri="{FF2B5EF4-FFF2-40B4-BE49-F238E27FC236}">
                <a16:creationId xmlns:a16="http://schemas.microsoft.com/office/drawing/2014/main" id="{984A81BF-8C0C-DF75-DC1F-715A756C37FA}"/>
              </a:ext>
            </a:extLst>
          </p:cNvPr>
          <p:cNvSpPr/>
          <p:nvPr/>
        </p:nvSpPr>
        <p:spPr>
          <a:xfrm>
            <a:off x="9413851" y="3429000"/>
            <a:ext cx="490170" cy="3168649"/>
          </a:xfrm>
          <a:prstGeom prst="rightBrac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C5C01C6-2E28-6A74-8854-CD2681DB69D3}"/>
              </a:ext>
            </a:extLst>
          </p:cNvPr>
          <p:cNvSpPr txBox="1"/>
          <p:nvPr/>
        </p:nvSpPr>
        <p:spPr>
          <a:xfrm>
            <a:off x="10064467" y="4382515"/>
            <a:ext cx="1729961" cy="83099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th-TH" sz="24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ขั้นตอน</a:t>
            </a:r>
          </a:p>
          <a:p>
            <a:pPr algn="ctr"/>
            <a:r>
              <a:rPr lang="th-TH" sz="24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คณก.ฯ ดำเนินการ</a:t>
            </a:r>
            <a:endParaRPr lang="en-US" sz="2400" b="1" dirty="0">
              <a:solidFill>
                <a:srgbClr val="FF000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6AC6263-EB31-7AEB-3D4B-A15430D67551}"/>
              </a:ext>
            </a:extLst>
          </p:cNvPr>
          <p:cNvSpPr txBox="1"/>
          <p:nvPr/>
        </p:nvSpPr>
        <p:spPr>
          <a:xfrm>
            <a:off x="294640" y="3459777"/>
            <a:ext cx="510076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นกข.</a:t>
            </a:r>
            <a:endParaRPr lang="en-US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B930E66A-F4AB-7FB7-A0DC-8BFAB376EDDE}"/>
              </a:ext>
            </a:extLst>
          </p:cNvPr>
          <p:cNvCxnSpPr/>
          <p:nvPr/>
        </p:nvCxnSpPr>
        <p:spPr>
          <a:xfrm>
            <a:off x="890062" y="3596596"/>
            <a:ext cx="393405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C9B50189-D0A4-0DDC-21A8-8DFBCE46F0B0}"/>
              </a:ext>
            </a:extLst>
          </p:cNvPr>
          <p:cNvCxnSpPr>
            <a:cxnSpLocks/>
          </p:cNvCxnSpPr>
          <p:nvPr/>
        </p:nvCxnSpPr>
        <p:spPr>
          <a:xfrm flipH="1">
            <a:off x="890062" y="3748996"/>
            <a:ext cx="382181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886382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305916-3BB6-44DE-2EC7-9409C10C83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FF9096-73E0-8802-D85C-2C684FDE5E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5E78C-4B59-467A-999B-6266BBAC0B93}" type="slidenum">
              <a:rPr lang="th-TH" smtClean="0"/>
              <a:pPr/>
              <a:t>24</a:t>
            </a:fld>
            <a:endParaRPr lang="th-TH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8A5807C-F2C2-C604-4A7B-6F684EE82487}"/>
              </a:ext>
            </a:extLst>
          </p:cNvPr>
          <p:cNvSpPr txBox="1"/>
          <p:nvPr/>
        </p:nvSpPr>
        <p:spPr>
          <a:xfrm>
            <a:off x="294640" y="477520"/>
            <a:ext cx="116230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32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ผังขั้นตอนการจัดซื้อจัดจ้าง โดยวิธีประกวดราคาอิเล็กทรอนิกส์ (</a:t>
            </a:r>
            <a:r>
              <a:rPr lang="en-US" sz="32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E – bidding)</a:t>
            </a:r>
          </a:p>
        </p:txBody>
      </p:sp>
      <p:sp>
        <p:nvSpPr>
          <p:cNvPr id="3" name="Right Brace 2">
            <a:extLst>
              <a:ext uri="{FF2B5EF4-FFF2-40B4-BE49-F238E27FC236}">
                <a16:creationId xmlns:a16="http://schemas.microsoft.com/office/drawing/2014/main" id="{1668480D-B55E-B987-88A5-1D1A5C22829F}"/>
              </a:ext>
            </a:extLst>
          </p:cNvPr>
          <p:cNvSpPr/>
          <p:nvPr/>
        </p:nvSpPr>
        <p:spPr>
          <a:xfrm>
            <a:off x="9413851" y="1419558"/>
            <a:ext cx="466419" cy="5218748"/>
          </a:xfrm>
          <a:prstGeom prst="rightBrace">
            <a:avLst>
              <a:gd name="adj1" fmla="val 0"/>
              <a:gd name="adj2" fmla="val 50917"/>
            </a:avLst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BBF0497-9C52-8C16-BFF2-532CBD076A75}"/>
              </a:ext>
            </a:extLst>
          </p:cNvPr>
          <p:cNvSpPr txBox="1"/>
          <p:nvPr/>
        </p:nvSpPr>
        <p:spPr>
          <a:xfrm>
            <a:off x="9993215" y="3586869"/>
            <a:ext cx="1729961" cy="83099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th-TH" sz="24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ขั้นตอน</a:t>
            </a:r>
          </a:p>
          <a:p>
            <a:pPr algn="ctr"/>
            <a:r>
              <a:rPr lang="th-TH" sz="24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คณก.ฯ ดำเนินการ</a:t>
            </a:r>
            <a:endParaRPr lang="en-US" sz="2400" b="1" dirty="0">
              <a:solidFill>
                <a:srgbClr val="FF000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6" name="ตัวยึดตาราง 3" descr="Screenshot 2023-11-03 114952.jpg">
            <a:extLst>
              <a:ext uri="{FF2B5EF4-FFF2-40B4-BE49-F238E27FC236}">
                <a16:creationId xmlns:a16="http://schemas.microsoft.com/office/drawing/2014/main" id="{B3C74A92-3BA0-4AC1-D6DC-34275595A28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406"/>
          <a:stretch>
            <a:fillRect/>
          </a:stretch>
        </p:blipFill>
        <p:spPr>
          <a:xfrm>
            <a:off x="294641" y="1419557"/>
            <a:ext cx="8958764" cy="5369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01085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สี่เหลี่ยมผืนผ้ามุมมน 23"/>
          <p:cNvSpPr/>
          <p:nvPr/>
        </p:nvSpPr>
        <p:spPr>
          <a:xfrm>
            <a:off x="191344" y="1531204"/>
            <a:ext cx="11809312" cy="2817513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9pPr>
          </a:lstStyle>
          <a:p>
            <a:r>
              <a:rPr lang="th-TH" sz="2200" dirty="0">
                <a:latin typeface="TH SarabunPSK" pitchFamily="34" charset="-34"/>
                <a:cs typeface="TH SarabunPSK" pitchFamily="34" charset="-34"/>
              </a:rPr>
              <a:t>  </a:t>
            </a:r>
            <a:r>
              <a:rPr lang="th-TH" sz="2200" u="sng" dirty="0">
                <a:latin typeface="TH SarabunPSK" pitchFamily="34" charset="-34"/>
                <a:cs typeface="TH SarabunPSK" pitchFamily="34" charset="-34"/>
              </a:rPr>
              <a:t>เมื่อสิ้นสุดการเสนอราคา </a:t>
            </a:r>
            <a:r>
              <a:rPr lang="th-TH" sz="2200" dirty="0">
                <a:latin typeface="TH SarabunPSK" pitchFamily="34" charset="-34"/>
                <a:cs typeface="TH SarabunPSK" pitchFamily="34" charset="-34"/>
              </a:rPr>
              <a:t>ให้คณะกรรมการพิจารณาผลการประกวดราคาอิเล็กทรอนิกส์ ดำเนินการดังนี้</a:t>
            </a:r>
            <a:endParaRPr lang="en-US" sz="2200" dirty="0">
              <a:latin typeface="TH SarabunPSK" pitchFamily="34" charset="-34"/>
              <a:cs typeface="TH SarabunPSK" pitchFamily="34" charset="-34"/>
            </a:endParaRPr>
          </a:p>
          <a:p>
            <a:pPr>
              <a:defRPr/>
            </a:pPr>
            <a:r>
              <a:rPr lang="th-TH" sz="2200" dirty="0">
                <a:latin typeface="TH SarabunPSK" pitchFamily="34" charset="-34"/>
                <a:cs typeface="TH SarabunPSK" pitchFamily="34" charset="-34"/>
              </a:rPr>
              <a:t>     (</a:t>
            </a:r>
            <a:r>
              <a:rPr lang="en-US" sz="2200" dirty="0">
                <a:latin typeface="TH SarabunPSK" pitchFamily="34" charset="-34"/>
                <a:cs typeface="TH SarabunPSK" pitchFamily="34" charset="-34"/>
              </a:rPr>
              <a:t>1</a:t>
            </a:r>
            <a:r>
              <a:rPr lang="th-TH" sz="2200" dirty="0">
                <a:latin typeface="TH SarabunPSK" pitchFamily="34" charset="-34"/>
                <a:cs typeface="TH SarabunPSK" pitchFamily="34" charset="-34"/>
              </a:rPr>
              <a:t>) </a:t>
            </a:r>
            <a:r>
              <a:rPr lang="th-TH" sz="2200" u="sng" dirty="0">
                <a:latin typeface="TH SarabunPSK" pitchFamily="34" charset="-34"/>
                <a:cs typeface="TH SarabunPSK" pitchFamily="34" charset="-34"/>
              </a:rPr>
              <a:t>จัดพิมพ์ใบเสนอราคาและเอกสารการเสนอราคาของผู้ยื่นข้อเสนอทุกราย</a:t>
            </a:r>
            <a:r>
              <a:rPr lang="th-TH" sz="2200" dirty="0">
                <a:latin typeface="TH SarabunPSK" pitchFamily="34" charset="-34"/>
                <a:cs typeface="TH SarabunPSK" pitchFamily="34" charset="-34"/>
              </a:rPr>
              <a:t>ผ่านทางระบบ จำนวน 1 ชุด ให้กรรมการทุกคนลงลายมือชื่อกำกับไว้ในใบเสนอราคาและเอกสารการเสนอราคาของผู้ยื่นข้อเสนอทุกแผ่น </a:t>
            </a:r>
            <a:r>
              <a:rPr lang="th-TH" sz="1800" dirty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(ไม่ต้องลงรายมือชื่อแล้วตาม ว ๓๙๗ ลง ๑๑ ก.ค.๖๖ เรื่อง การอนุมัติยกเว้นการปฏิบัติตามระเบียบกระทรวงการคลังว่าด้วยการจัดซื้อจัดจ้างและการบริหารพัสดุ ภาครัฐ พ.ศ. ๒๕๖๐ ข้อ ๕๕ (๑))</a:t>
            </a:r>
            <a:endParaRPr lang="en-US" sz="1800" dirty="0">
              <a:solidFill>
                <a:srgbClr val="FF0000"/>
              </a:solidFill>
              <a:latin typeface="TH SarabunPSK" pitchFamily="34" charset="-34"/>
              <a:cs typeface="TH SarabunPSK" pitchFamily="34" charset="-34"/>
            </a:endParaRPr>
          </a:p>
          <a:p>
            <a:r>
              <a:rPr lang="th-TH" sz="2200" dirty="0">
                <a:latin typeface="TH SarabunPSK" pitchFamily="34" charset="-34"/>
                <a:cs typeface="TH SarabunPSK" pitchFamily="34" charset="-34"/>
              </a:rPr>
              <a:t>     (2) </a:t>
            </a:r>
            <a:r>
              <a:rPr lang="th-TH" sz="2200" u="sng" dirty="0">
                <a:latin typeface="TH SarabunPSK" pitchFamily="34" charset="-34"/>
                <a:cs typeface="TH SarabunPSK" pitchFamily="34" charset="-34"/>
              </a:rPr>
              <a:t>ตรวจสอบการมีผลประโยชน์ร่วมกัน และเอกสารหลักฐานการเสนอราคาต่างๆ </a:t>
            </a:r>
            <a:r>
              <a:rPr lang="th-TH" sz="2200" dirty="0">
                <a:latin typeface="TH SarabunPSK" pitchFamily="34" charset="-34"/>
                <a:cs typeface="TH SarabunPSK" pitchFamily="34" charset="-34"/>
              </a:rPr>
              <a:t>และพัสดุตัวอย่าง (ถ้ามี) หรือพิจารณาการนำเสนองานของ        ผู้ยื่นข้อเสนอทุกราย หรือเอกสารหรือรายละเอียดที่กำหนดให้จัดส่งในภายหลังจากวันเสนอราคา </a:t>
            </a:r>
            <a:r>
              <a:rPr lang="th-TH" sz="2200" dirty="0">
                <a:solidFill>
                  <a:srgbClr val="000099"/>
                </a:solidFill>
                <a:latin typeface="TH SarabunPSK" pitchFamily="34" charset="-34"/>
                <a:cs typeface="TH SarabunPSK" pitchFamily="34" charset="-34"/>
              </a:rPr>
              <a:t>แล้วคัดเลือกผู้ยื่นข้อเสนอที่ไม่มีผลประโยชน์ร่วมกัน         และยื่นเอกสารเสนอราคาครบถ้วน ถูกต้อง มีคุณสมบัติและข้อเสนอทางด้านเทคนิคหรือเสนอพัสดุที่มีรายละเอียดคุณลักษณะเฉพาะที่ครบถ้วน        ถูกต้อง </a:t>
            </a:r>
            <a:r>
              <a:rPr lang="th-TH" sz="2200" dirty="0">
                <a:latin typeface="TH SarabunPSK" pitchFamily="34" charset="-34"/>
                <a:cs typeface="TH SarabunPSK" pitchFamily="34" charset="-34"/>
              </a:rPr>
              <a:t>ตามเงื่อนไขที่หน่วยงานของรัฐกำหนดไว้ในประกาศและเอกสารประกวดราคาฯ</a:t>
            </a:r>
            <a:endParaRPr lang="en-US" sz="2200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4" name="สี่เหลี่ยมผืนผ้ามุมมน 3"/>
          <p:cNvSpPr/>
          <p:nvPr/>
        </p:nvSpPr>
        <p:spPr>
          <a:xfrm>
            <a:off x="202714" y="4476303"/>
            <a:ext cx="11809312" cy="2139893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9pPr>
          </a:lstStyle>
          <a:p>
            <a:r>
              <a:rPr lang="th-TH" sz="2000" dirty="0">
                <a:latin typeface="TH SarabunPSK" pitchFamily="34" charset="-34"/>
                <a:cs typeface="TH SarabunPSK" pitchFamily="34" charset="-34"/>
              </a:rPr>
              <a:t>        </a:t>
            </a:r>
            <a:r>
              <a:rPr lang="th-TH" sz="2200" dirty="0">
                <a:latin typeface="TH SarabunPSK" pitchFamily="34" charset="-34"/>
                <a:cs typeface="TH SarabunPSK" pitchFamily="34" charset="-34"/>
              </a:rPr>
              <a:t>คณะกรรมการ อาจสอบถามข้อเท็จจริงเพิ่มเติมจากผู้ยื่นข้อเสนอรายใดก็ได้ แต่จะให้ผู้ยื่นข้อเสนอเปลี่ยนแปลงสาระสำคัญที่เสนอไว้แล้วมิได้     และหากคณะกรรมการเห็นว่า</a:t>
            </a:r>
            <a:r>
              <a:rPr lang="th-TH" sz="2200" dirty="0">
                <a:solidFill>
                  <a:srgbClr val="3D34F6"/>
                </a:solidFill>
                <a:latin typeface="TH SarabunPSK" pitchFamily="34" charset="-34"/>
                <a:cs typeface="TH SarabunPSK" pitchFamily="34" charset="-34"/>
              </a:rPr>
              <a:t>ผู้ยื่นข้อเสนอรายใดมีคุณสมบัติ</a:t>
            </a:r>
            <a:r>
              <a:rPr lang="th-TH" sz="2200" dirty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ไม่ครบถ้วน</a:t>
            </a:r>
            <a:r>
              <a:rPr lang="th-TH" sz="2200" dirty="0">
                <a:solidFill>
                  <a:srgbClr val="3D34F6"/>
                </a:solidFill>
                <a:latin typeface="TH SarabunPSK" pitchFamily="34" charset="-34"/>
                <a:cs typeface="TH SarabunPSK" pitchFamily="34" charset="-34"/>
              </a:rPr>
              <a:t>ตามเงื่อนไขที่หน่วยงานของรัฐได้กำหนด ให้คณะกรรมการตัดรายชื่อของผู้ยื่นข้อเสนอรายนั้น</a:t>
            </a:r>
            <a:endParaRPr lang="en-US" sz="2200" dirty="0">
              <a:solidFill>
                <a:srgbClr val="3D34F6"/>
              </a:solidFill>
              <a:latin typeface="TH SarabunPSK" pitchFamily="34" charset="-34"/>
              <a:cs typeface="TH SarabunPSK" pitchFamily="34" charset="-34"/>
            </a:endParaRPr>
          </a:p>
          <a:p>
            <a:r>
              <a:rPr lang="th-TH" sz="2200" dirty="0">
                <a:latin typeface="TH SarabunPSK" pitchFamily="34" charset="-34"/>
                <a:cs typeface="TH SarabunPSK" pitchFamily="34" charset="-34"/>
              </a:rPr>
              <a:t>       ในกรณีที่ผู้ยื่นข้อเสนอรายใดเสนอเทคนิคหรือรายละเอียดคุณลักษณะเฉพาะของพัสดุไม่ครบถ้วน หรือเสนอรายละเอียดแตกต่างไปจากเงื่อนไข</a:t>
            </a:r>
            <a:endParaRPr lang="en-US" sz="2200" dirty="0">
              <a:latin typeface="TH SarabunPSK" pitchFamily="34" charset="-34"/>
              <a:cs typeface="TH SarabunPSK" pitchFamily="34" charset="-34"/>
            </a:endParaRPr>
          </a:p>
          <a:p>
            <a:r>
              <a:rPr lang="th-TH" sz="2200" dirty="0">
                <a:latin typeface="TH SarabunPSK" pitchFamily="34" charset="-34"/>
                <a:cs typeface="TH SarabunPSK" pitchFamily="34" charset="-34"/>
              </a:rPr>
              <a:t>ที่หน่วยงานของรัฐกำหนด ในส่วนที่</a:t>
            </a:r>
            <a:r>
              <a:rPr lang="th-TH" sz="2200" i="1" u="sng" dirty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มิใช่สาระสำคัญ </a:t>
            </a:r>
            <a:r>
              <a:rPr lang="th-TH" sz="2200" dirty="0">
                <a:latin typeface="TH SarabunPSK" pitchFamily="34" charset="-34"/>
                <a:cs typeface="TH SarabunPSK" pitchFamily="34" charset="-34"/>
              </a:rPr>
              <a:t>และความแตกต่างนั้น</a:t>
            </a:r>
            <a:r>
              <a:rPr lang="th-TH" sz="2200" i="1" u="sng" dirty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ไม่มีผล </a:t>
            </a:r>
            <a:r>
              <a:rPr lang="th-TH" sz="2200" dirty="0">
                <a:latin typeface="TH SarabunPSK" pitchFamily="34" charset="-34"/>
                <a:cs typeface="TH SarabunPSK" pitchFamily="34" charset="-34"/>
              </a:rPr>
              <a:t>ทำให้เกิดการได้เปรียบเสียเปรียบ หรือเป็นการผิดพลาดเล็กน้อย </a:t>
            </a:r>
            <a:endParaRPr lang="en-US" sz="2200" dirty="0">
              <a:latin typeface="TH SarabunPSK" pitchFamily="34" charset="-34"/>
              <a:cs typeface="TH SarabunPSK" pitchFamily="34" charset="-34"/>
            </a:endParaRPr>
          </a:p>
          <a:p>
            <a:r>
              <a:rPr lang="th-TH" sz="2200" dirty="0">
                <a:latin typeface="TH SarabunPSK" pitchFamily="34" charset="-34"/>
                <a:cs typeface="TH SarabunPSK" pitchFamily="34" charset="-34"/>
              </a:rPr>
              <a:t>ให้พิจารณา</a:t>
            </a:r>
            <a:r>
              <a:rPr lang="th-TH" sz="2200" u="sng" dirty="0">
                <a:latin typeface="TH SarabunPSK" pitchFamily="34" charset="-34"/>
                <a:cs typeface="TH SarabunPSK" pitchFamily="34" charset="-34"/>
              </a:rPr>
              <a:t>ผ่อนปรน</a:t>
            </a:r>
            <a:r>
              <a:rPr lang="th-TH" sz="2200" dirty="0">
                <a:latin typeface="TH SarabunPSK" pitchFamily="34" charset="-34"/>
                <a:cs typeface="TH SarabunPSK" pitchFamily="34" charset="-34"/>
              </a:rPr>
              <a:t> การตัดสิทธิ์ผู้ยื่นข้อเสนอรายนั้น</a:t>
            </a:r>
            <a:endParaRPr lang="en-US" sz="2200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F86FF1F-F50C-78B8-B4A5-10372BAD232F}"/>
              </a:ext>
            </a:extLst>
          </p:cNvPr>
          <p:cNvSpPr txBox="1"/>
          <p:nvPr/>
        </p:nvSpPr>
        <p:spPr>
          <a:xfrm>
            <a:off x="294640" y="394395"/>
            <a:ext cx="1162304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32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หน้าที่คณะกรรมการพิจารณาผลประกวดราคาอิเล็กทรอนิกส์</a:t>
            </a:r>
          </a:p>
          <a:p>
            <a:pPr algn="ctr"/>
            <a:r>
              <a:rPr lang="th-TH" sz="32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24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(ระเบียบกระทรวงการคลังว่าด้วยการจัดซื้อจัดจ้างฯ ข้อ ๕๕)</a:t>
            </a:r>
            <a:endParaRPr lang="en-US" sz="3200" b="1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54065738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สี่เหลี่ยมผืนผ้ามุมมน 23"/>
          <p:cNvSpPr/>
          <p:nvPr/>
        </p:nvSpPr>
        <p:spPr>
          <a:xfrm>
            <a:off x="239349" y="1524001"/>
            <a:ext cx="11809312" cy="116603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9pPr>
          </a:lstStyle>
          <a:p>
            <a:r>
              <a:rPr lang="th-TH" sz="2400" dirty="0">
                <a:latin typeface="TH SarabunPSK" pitchFamily="34" charset="-34"/>
                <a:cs typeface="TH SarabunPSK" pitchFamily="34" charset="-34"/>
              </a:rPr>
              <a:t>	(3) คัดเลือกพัสดุหรือคุณสมบัติของผู้ยื่นข้อเสนอที่ถูกต้อง และพิจารณาคัดเลือกข้อเสนอตามหลักเกณฑ์ที่กำหนดในประกาศและเอกสารประกวดราคา โดยให้จัดเรียงลำดับผู้ที่เสนอราคาต่ำสุดหรือได้คะแนนรวมสูงสุด </a:t>
            </a:r>
            <a:r>
              <a:rPr lang="th-TH" sz="2400" i="1" u="sng" dirty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ไม่เกิน 3 ราย </a:t>
            </a:r>
            <a:endParaRPr lang="en-US" sz="2400" i="1" u="sng" dirty="0">
              <a:solidFill>
                <a:srgbClr val="C00000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6" name="Picture 3" descr="logo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4501" y="6254750"/>
            <a:ext cx="1587500" cy="63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ตัวยึดหมายเลขภาพนิ่ง 14"/>
          <p:cNvSpPr>
            <a:spLocks noGrp="1"/>
          </p:cNvSpPr>
          <p:nvPr>
            <p:ph type="sldNum" sz="quarter" idx="12"/>
          </p:nvPr>
        </p:nvSpPr>
        <p:spPr bwMode="auto">
          <a:xfrm>
            <a:off x="9347200" y="6453981"/>
            <a:ext cx="284480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/>
            <a:fld id="{A8F38541-BEE8-44B8-B2C3-A4763A78DB3A}" type="slidenum">
              <a:rPr lang="en-US" altLang="en-US" sz="1200">
                <a:latin typeface="TH SarabunPSK" pitchFamily="34" charset="-34"/>
                <a:cs typeface="TH SarabunPSK" pitchFamily="34" charset="-34"/>
              </a:rPr>
              <a:pPr algn="r"/>
              <a:t>26</a:t>
            </a:fld>
            <a:endParaRPr lang="en-US" altLang="en-US" sz="1200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FE4C9D0-F95F-06A3-7A31-492B17C17D9D}"/>
              </a:ext>
            </a:extLst>
          </p:cNvPr>
          <p:cNvSpPr txBox="1"/>
          <p:nvPr/>
        </p:nvSpPr>
        <p:spPr>
          <a:xfrm>
            <a:off x="839972" y="3046228"/>
            <a:ext cx="74061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24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หมายเหตุ คณก.จัดซื้อหรือจ้าง ต้องสรุปผลการพิจารณาให้เป็นไปครบถ้วนตามระเบียบ </a:t>
            </a:r>
            <a:endParaRPr lang="en-US" sz="2400" b="1" dirty="0">
              <a:solidFill>
                <a:srgbClr val="FF000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0B05088-24AF-2E1A-D54A-FAEBD78D3A21}"/>
              </a:ext>
            </a:extLst>
          </p:cNvPr>
          <p:cNvSpPr txBox="1"/>
          <p:nvPr/>
        </p:nvSpPr>
        <p:spPr>
          <a:xfrm>
            <a:off x="294640" y="394395"/>
            <a:ext cx="1162304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32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หน้าที่คณะกรรมการพิจารณาผลประกวดราคาอิเล็กทรอนิกส์</a:t>
            </a:r>
          </a:p>
          <a:p>
            <a:pPr algn="ctr"/>
            <a:r>
              <a:rPr lang="th-TH" sz="32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24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(ระเบียบกระทรวงการคลังว่าด้วยการจัดซื้อจัดจ้างฯ ข้อ ๕๕)</a:t>
            </a:r>
            <a:endParaRPr lang="en-US" sz="3200" b="1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49138259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สี่เหลี่ยมผืนผ้ามุมมน 6"/>
          <p:cNvSpPr/>
          <p:nvPr/>
        </p:nvSpPr>
        <p:spPr>
          <a:xfrm>
            <a:off x="322474" y="1626781"/>
            <a:ext cx="11521280" cy="230627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9pPr>
          </a:lstStyle>
          <a:p>
            <a:pPr eaLnBrk="1" hangingPunct="1">
              <a:defRPr/>
            </a:pPr>
            <a:r>
              <a:rPr lang="th-TH" altLang="th-TH" sz="2800" dirty="0">
                <a:latin typeface="TH SarabunPSK" pitchFamily="34" charset="-34"/>
                <a:cs typeface="TH SarabunPSK" pitchFamily="34" charset="-34"/>
              </a:rPr>
              <a:t>	 </a:t>
            </a:r>
            <a:r>
              <a:rPr lang="th-TH" sz="2400" dirty="0">
                <a:latin typeface="TH SarabunPSK" pitchFamily="34" charset="-34"/>
                <a:cs typeface="TH SarabunPSK" pitchFamily="34" charset="-34"/>
              </a:rPr>
              <a:t>เมื่อพิจารณาผลการประกวดราคาแล้ว ปรากฏว่า มีผู้ยื่นข้อเสนอเพียง</a:t>
            </a:r>
            <a:r>
              <a:rPr lang="th-TH" sz="2400" dirty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รายเดียวหรือมีผู้ยื่นข้อเสนอหลายรายแต่ถูกต้อง</a:t>
            </a:r>
            <a:r>
              <a:rPr lang="th-TH" sz="2400" dirty="0">
                <a:latin typeface="TH SarabunPSK" pitchFamily="34" charset="-34"/>
                <a:cs typeface="TH SarabunPSK" pitchFamily="34" charset="-34"/>
              </a:rPr>
              <a:t>ตรงตามเงื่อนไขที่กำหนดในเอกสารประกวดราคาอิเล็กทรอนิกส์</a:t>
            </a:r>
            <a:r>
              <a:rPr lang="th-TH" sz="2400" u="sng" dirty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เพียงรายเดียว </a:t>
            </a:r>
            <a:r>
              <a:rPr lang="th-TH" sz="2400" dirty="0">
                <a:latin typeface="TH SarabunPSK" pitchFamily="34" charset="-34"/>
                <a:cs typeface="TH SarabunPSK" pitchFamily="34" charset="-34"/>
              </a:rPr>
              <a:t>ให้เสนอหัวหน้าหน่วยงานของรัฐผ่านหัวหน้าเจ้าหน้าที่เพื่อ</a:t>
            </a:r>
            <a:r>
              <a:rPr lang="th-TH" sz="2400" u="sng" dirty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ยกเลิก</a:t>
            </a:r>
            <a:r>
              <a:rPr lang="th-TH" sz="2400" dirty="0">
                <a:latin typeface="TH SarabunPSK" pitchFamily="34" charset="-34"/>
                <a:cs typeface="TH SarabunPSK" pitchFamily="34" charset="-34"/>
              </a:rPr>
              <a:t>การประกวดราคาอิเล็กทรอนิกส์ครั้งนั้น แต่</a:t>
            </a:r>
            <a:r>
              <a:rPr lang="th-TH" sz="2400" dirty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ถ้าคณะกรรมการพิจารณาผลฯ พิจารณาแล้วเห็นว่ามีเหตุผลสมควรที่จะดำเนินการต่อไป</a:t>
            </a:r>
          </a:p>
          <a:p>
            <a:pPr eaLnBrk="1" hangingPunct="1">
              <a:defRPr/>
            </a:pPr>
            <a:r>
              <a:rPr lang="th-TH" sz="2400" dirty="0">
                <a:latin typeface="TH SarabunPSK" pitchFamily="34" charset="-34"/>
                <a:cs typeface="TH SarabunPSK" pitchFamily="34" charset="-34"/>
              </a:rPr>
              <a:t>โดยไม่ต้องยกเลิก </a:t>
            </a:r>
            <a:r>
              <a:rPr lang="th-TH" sz="2400" dirty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ให้คณะกรรมการพิจารณาผลฯ ต่อรองราคากับผู้ยื่นข้อเสนอรายนั้น </a:t>
            </a:r>
            <a:r>
              <a:rPr lang="th-TH" sz="2400" dirty="0">
                <a:latin typeface="TH SarabunPSK" pitchFamily="34" charset="-34"/>
                <a:cs typeface="TH SarabunPSK" pitchFamily="34" charset="-34"/>
              </a:rPr>
              <a:t>และจัดทำรายงานผลการพิจารณาเสนอหัวหน้าหน่วยงานของรัฐ</a:t>
            </a:r>
            <a:endParaRPr lang="th-TH" altLang="th-TH" sz="2400" dirty="0">
              <a:latin typeface="TH SarabunPSK" pitchFamily="34" charset="-34"/>
              <a:cs typeface="TH SarabunPSK" pitchFamily="34" charset="-34"/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F19BB13E-F610-E0D1-E248-76F0711D3BD6}"/>
              </a:ext>
            </a:extLst>
          </p:cNvPr>
          <p:cNvGrpSpPr/>
          <p:nvPr/>
        </p:nvGrpSpPr>
        <p:grpSpPr>
          <a:xfrm>
            <a:off x="1633599" y="4354055"/>
            <a:ext cx="8307133" cy="2126012"/>
            <a:chOff x="1633599" y="4354055"/>
            <a:chExt cx="8307133" cy="2126012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21ADFBD0-73FD-F242-3129-4E0D08B512E9}"/>
                </a:ext>
              </a:extLst>
            </p:cNvPr>
            <p:cNvSpPr txBox="1"/>
            <p:nvPr/>
          </p:nvSpPr>
          <p:spPr>
            <a:xfrm>
              <a:off x="1633599" y="4631053"/>
              <a:ext cx="2544286" cy="830997"/>
            </a:xfrm>
            <a:prstGeom prst="rect">
              <a:avLst/>
            </a:prstGeom>
            <a:solidFill>
              <a:srgbClr val="FFC000"/>
            </a:solidFill>
          </p:spPr>
          <p:txBody>
            <a:bodyPr wrap="none" rtlCol="0">
              <a:spAutoFit/>
            </a:bodyPr>
            <a:lstStyle/>
            <a:p>
              <a:pPr algn="ctr"/>
              <a:r>
                <a:rPr lang="th-TH" sz="24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เสนอรายเดียว</a:t>
              </a:r>
            </a:p>
            <a:p>
              <a:pPr algn="ctr"/>
              <a:r>
                <a:rPr lang="th-TH" sz="24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เสนอหลายรายผ่านรายเดียว</a:t>
              </a: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B0BB304-DAFC-EA6C-6057-AF91E6D464B6}"/>
                </a:ext>
              </a:extLst>
            </p:cNvPr>
            <p:cNvSpPr txBox="1"/>
            <p:nvPr/>
          </p:nvSpPr>
          <p:spPr>
            <a:xfrm>
              <a:off x="4954772" y="4863071"/>
              <a:ext cx="1838965" cy="461665"/>
            </a:xfrm>
            <a:prstGeom prst="rect">
              <a:avLst/>
            </a:prstGeom>
            <a:solidFill>
              <a:srgbClr val="92D050"/>
            </a:solidFill>
          </p:spPr>
          <p:txBody>
            <a:bodyPr wrap="none" rtlCol="0">
              <a:spAutoFit/>
            </a:bodyPr>
            <a:lstStyle/>
            <a:p>
              <a:r>
                <a:rPr lang="th-TH" sz="24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คณก.จัดซื้อหรือจ้าง</a:t>
              </a:r>
              <a:endParaRPr lang="en-US" sz="2400" b="1" dirty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B1DD29C-4DFF-9C3E-E750-36CFF189EBBE}"/>
                </a:ext>
              </a:extLst>
            </p:cNvPr>
            <p:cNvSpPr txBox="1"/>
            <p:nvPr/>
          </p:nvSpPr>
          <p:spPr>
            <a:xfrm>
              <a:off x="7729870" y="4354055"/>
              <a:ext cx="1941557" cy="461665"/>
            </a:xfrm>
            <a:prstGeom prst="rect">
              <a:avLst/>
            </a:prstGeom>
            <a:solidFill>
              <a:srgbClr val="FF0000"/>
            </a:solidFill>
          </p:spPr>
          <p:txBody>
            <a:bodyPr wrap="none" rtlCol="0">
              <a:spAutoFit/>
            </a:bodyPr>
            <a:lstStyle/>
            <a:p>
              <a:r>
                <a:rPr lang="th-TH" sz="2400" b="1" dirty="0">
                  <a:solidFill>
                    <a:srgbClr val="FFFF00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ยกเลิกการดำเนินการ</a:t>
              </a:r>
              <a:endParaRPr lang="en-US" sz="2400" b="1" dirty="0">
                <a:solidFill>
                  <a:srgbClr val="FFFF00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0D0C5C0-6D58-7FA5-D13F-5E5A242644E6}"/>
                </a:ext>
              </a:extLst>
            </p:cNvPr>
            <p:cNvSpPr txBox="1"/>
            <p:nvPr/>
          </p:nvSpPr>
          <p:spPr>
            <a:xfrm>
              <a:off x="7729870" y="5423753"/>
              <a:ext cx="2210862" cy="830997"/>
            </a:xfrm>
            <a:prstGeom prst="rect">
              <a:avLst/>
            </a:prstGeom>
            <a:solidFill>
              <a:srgbClr val="92D050"/>
            </a:solidFill>
          </p:spPr>
          <p:txBody>
            <a:bodyPr wrap="none" rtlCol="0">
              <a:spAutoFit/>
            </a:bodyPr>
            <a:lstStyle/>
            <a:p>
              <a:r>
                <a:rPr lang="th-TH" sz="24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- พิจารณาดำเนินการต่อ</a:t>
              </a:r>
            </a:p>
            <a:p>
              <a:r>
                <a:rPr lang="th-TH" sz="24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- ต่อรองราคา</a:t>
              </a:r>
              <a:endParaRPr lang="en-US" sz="2400" b="1" dirty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E41843C-8F19-512D-5B0D-2F10B1D166BA}"/>
                </a:ext>
              </a:extLst>
            </p:cNvPr>
            <p:cNvSpPr txBox="1"/>
            <p:nvPr/>
          </p:nvSpPr>
          <p:spPr>
            <a:xfrm>
              <a:off x="5479327" y="6018402"/>
              <a:ext cx="619080" cy="461665"/>
            </a:xfrm>
            <a:prstGeom prst="rect">
              <a:avLst/>
            </a:prstGeom>
            <a:solidFill>
              <a:srgbClr val="92D050"/>
            </a:solidFill>
          </p:spPr>
          <p:txBody>
            <a:bodyPr wrap="none" rtlCol="0">
              <a:spAutoFit/>
            </a:bodyPr>
            <a:lstStyle/>
            <a:p>
              <a:r>
                <a:rPr lang="th-TH" sz="24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นกข.</a:t>
              </a:r>
              <a:endParaRPr lang="en-US" sz="2400" b="1" dirty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6F07EF8F-ED65-2094-51F7-38813EFDEA61}"/>
                </a:ext>
              </a:extLst>
            </p:cNvPr>
            <p:cNvCxnSpPr/>
            <p:nvPr/>
          </p:nvCxnSpPr>
          <p:spPr>
            <a:xfrm>
              <a:off x="4258292" y="5084651"/>
              <a:ext cx="611272" cy="0"/>
            </a:xfrm>
            <a:prstGeom prst="straightConnector1">
              <a:avLst/>
            </a:prstGeom>
            <a:ln w="57150">
              <a:solidFill>
                <a:srgbClr val="92D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746F64C8-67F5-2C4F-0EA8-10CDD6994299}"/>
                </a:ext>
              </a:extLst>
            </p:cNvPr>
            <p:cNvCxnSpPr>
              <a:cxnSpLocks/>
            </p:cNvCxnSpPr>
            <p:nvPr/>
          </p:nvCxnSpPr>
          <p:spPr>
            <a:xfrm>
              <a:off x="5646407" y="5423753"/>
              <a:ext cx="0" cy="470950"/>
            </a:xfrm>
            <a:prstGeom prst="straightConnector1">
              <a:avLst/>
            </a:prstGeom>
            <a:ln w="57150">
              <a:solidFill>
                <a:srgbClr val="92D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BC0C9B7A-324E-4684-7A0F-71B98927749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928342" y="5404703"/>
              <a:ext cx="0" cy="470950"/>
            </a:xfrm>
            <a:prstGeom prst="straightConnector1">
              <a:avLst/>
            </a:prstGeom>
            <a:ln w="57150">
              <a:solidFill>
                <a:srgbClr val="92D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5EB412DD-0DF0-05DA-6693-3E4C69B08D7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880842" y="4584887"/>
              <a:ext cx="770022" cy="408116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DCD73C22-6D9E-20BF-484D-A116E8A3BCB9}"/>
                </a:ext>
              </a:extLst>
            </p:cNvPr>
            <p:cNvCxnSpPr>
              <a:cxnSpLocks/>
            </p:cNvCxnSpPr>
            <p:nvPr/>
          </p:nvCxnSpPr>
          <p:spPr>
            <a:xfrm>
              <a:off x="6872743" y="5184706"/>
              <a:ext cx="778121" cy="654545"/>
            </a:xfrm>
            <a:prstGeom prst="straightConnector1">
              <a:avLst/>
            </a:prstGeom>
            <a:ln w="57150">
              <a:solidFill>
                <a:srgbClr val="92D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7E3E559C-0B25-FFA7-A52A-26769C19DA98}"/>
              </a:ext>
            </a:extLst>
          </p:cNvPr>
          <p:cNvSpPr txBox="1"/>
          <p:nvPr/>
        </p:nvSpPr>
        <p:spPr>
          <a:xfrm>
            <a:off x="294640" y="394395"/>
            <a:ext cx="1162304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32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หน้าที่คณะกรรมการพิจารณาผลประกวดราคาอิเล็กทรอนิกส์</a:t>
            </a:r>
          </a:p>
          <a:p>
            <a:pPr algn="ctr"/>
            <a:r>
              <a:rPr lang="th-TH" sz="32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24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(ระเบียบกระทรวงการคลังว่าด้วยการจัดซื้อจัดจ้างฯ ข้อ ๕๖)</a:t>
            </a:r>
            <a:endParaRPr lang="en-US" sz="3200" b="1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62096871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สี่เหลี่ยมผืนผ้ามุมมน 3"/>
          <p:cNvSpPr/>
          <p:nvPr/>
        </p:nvSpPr>
        <p:spPr>
          <a:xfrm>
            <a:off x="445339" y="2299546"/>
            <a:ext cx="11262494" cy="1831456"/>
          </a:xfrm>
          <a:prstGeom prst="roundRect">
            <a:avLst>
              <a:gd name="adj" fmla="val 4762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anchorCtr="0"/>
          <a:lstStyle>
            <a:lvl1pPr>
              <a:tabLst>
                <a:tab pos="534988" algn="l"/>
              </a:tabLs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1pPr>
            <a:lvl2pPr marL="742950" indent="-285750">
              <a:tabLst>
                <a:tab pos="534988" algn="l"/>
              </a:tabLs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2pPr>
            <a:lvl3pPr marL="1143000" indent="-228600">
              <a:tabLst>
                <a:tab pos="534988" algn="l"/>
              </a:tabLs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3pPr>
            <a:lvl4pPr marL="1600200" indent="-228600">
              <a:tabLst>
                <a:tab pos="534988" algn="l"/>
              </a:tabLs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4pPr>
            <a:lvl5pPr marL="2057400" indent="-228600">
              <a:tabLst>
                <a:tab pos="534988" algn="l"/>
              </a:tabLs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34988" algn="l"/>
              </a:tabLs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34988" algn="l"/>
              </a:tabLs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34988" algn="l"/>
              </a:tabLs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34988" algn="l"/>
              </a:tabLs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9pPr>
          </a:lstStyle>
          <a:p>
            <a:r>
              <a:rPr lang="th-TH" sz="2400" dirty="0"/>
              <a:t>	</a:t>
            </a:r>
            <a:r>
              <a:rPr lang="th-TH" sz="2400" dirty="0">
                <a:latin typeface="TH SarabunPSK" pitchFamily="34" charset="-34"/>
                <a:cs typeface="TH SarabunPSK" pitchFamily="34" charset="-34"/>
              </a:rPr>
              <a:t>(1)	</a:t>
            </a:r>
            <a:r>
              <a:rPr lang="th-TH" sz="2400" dirty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แจ้งผู้ที่เสนอราคา</a:t>
            </a:r>
            <a:r>
              <a:rPr lang="th-TH" sz="2400" dirty="0">
                <a:latin typeface="TH SarabunPSK" pitchFamily="34" charset="-34"/>
                <a:cs typeface="TH SarabunPSK" pitchFamily="34" charset="-34"/>
              </a:rPr>
              <a:t>รายที่คณะกรรมการเห็นสมควรซื้อหรือจ้างนั้น</a:t>
            </a:r>
            <a:r>
              <a:rPr lang="th-TH" sz="3200" u="sng" dirty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ผ่านระบบฯ </a:t>
            </a:r>
            <a:r>
              <a:rPr lang="th-TH" sz="2400" dirty="0">
                <a:latin typeface="TH SarabunPSK" pitchFamily="34" charset="-34"/>
                <a:cs typeface="TH SarabunPSK" pitchFamily="34" charset="-34"/>
              </a:rPr>
              <a:t>เพื่อ</a:t>
            </a:r>
            <a:r>
              <a:rPr lang="th-TH" sz="2400" dirty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ต่อรองราคาให้ต่ำสุดเท่าที่จะทำได้    </a:t>
            </a:r>
            <a:r>
              <a:rPr lang="th-TH" sz="2400" dirty="0">
                <a:latin typeface="TH SarabunPSK" pitchFamily="34" charset="-34"/>
                <a:cs typeface="TH SarabunPSK" pitchFamily="34" charset="-34"/>
              </a:rPr>
              <a:t>หาก</a:t>
            </a:r>
            <a:r>
              <a:rPr lang="th-TH" sz="2400" dirty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ผู้ที่เสนอราคา</a:t>
            </a:r>
            <a:r>
              <a:rPr lang="th-TH" sz="2400" dirty="0">
                <a:latin typeface="TH SarabunPSK" pitchFamily="34" charset="-34"/>
                <a:cs typeface="TH SarabunPSK" pitchFamily="34" charset="-34"/>
              </a:rPr>
              <a:t>รายนั้น</a:t>
            </a:r>
            <a:r>
              <a:rPr lang="th-TH" sz="2400" dirty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ยอมลดราคา</a:t>
            </a:r>
            <a:r>
              <a:rPr lang="th-TH" sz="2400" dirty="0">
                <a:latin typeface="TH SarabunPSK" pitchFamily="34" charset="-34"/>
                <a:cs typeface="TH SarabunPSK" pitchFamily="34" charset="-34"/>
              </a:rPr>
              <a:t>และยื่นใบเสนอราคาผ่านระบบฯ แล้ว ราคาที่</a:t>
            </a:r>
            <a:r>
              <a:rPr lang="th-TH" sz="2400" dirty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เสนอใหม่ไม่สูงกว่าวงเงินที่จะซื้อหรือจ้าง</a:t>
            </a:r>
            <a:r>
              <a:rPr lang="th-TH" sz="2400" dirty="0">
                <a:latin typeface="TH SarabunPSK" pitchFamily="34" charset="-34"/>
                <a:cs typeface="TH SarabunPSK" pitchFamily="34" charset="-34"/>
              </a:rPr>
              <a:t>หรือ       สูงกว่าแต่ส่วนที่</a:t>
            </a:r>
            <a:r>
              <a:rPr lang="th-TH" sz="2400" dirty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สูงกว่านั้นไม่เกินร้อยละ 10 </a:t>
            </a:r>
            <a:r>
              <a:rPr lang="th-TH" sz="2400" dirty="0">
                <a:latin typeface="TH SarabunPSK" pitchFamily="34" charset="-34"/>
                <a:cs typeface="TH SarabunPSK" pitchFamily="34" charset="-34"/>
              </a:rPr>
              <a:t>ของวงเงินที่จะซื้อหรือจ้าง หรือต่อรองราคาแล้วไม่ยอมลด แต่</a:t>
            </a:r>
            <a:r>
              <a:rPr lang="th-TH" sz="2400" dirty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ส่วนที่สูงกว่าวงเงินที่จะซื้อหรือจ้างนั้นไม่เกินร้อยละ 10 </a:t>
            </a:r>
            <a:r>
              <a:rPr lang="th-TH" sz="2400" dirty="0">
                <a:latin typeface="TH SarabunPSK" pitchFamily="34" charset="-34"/>
                <a:cs typeface="TH SarabunPSK" pitchFamily="34" charset="-34"/>
              </a:rPr>
              <a:t>ของวงเงินที่จะซื้อหรือจ้าง ถ้าเห็นว่าเป็นราคาที่เหมาะสม ก็ให้เสนอซื้อหรือจ้างจากผู้ที่เสนอราคารายนั้น</a:t>
            </a:r>
            <a:endParaRPr lang="en-US" sz="2400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7" name="สี่เหลี่ยมผืนผ้ามุมมน 3"/>
          <p:cNvSpPr/>
          <p:nvPr/>
        </p:nvSpPr>
        <p:spPr>
          <a:xfrm>
            <a:off x="445339" y="4377493"/>
            <a:ext cx="11262494" cy="2092206"/>
          </a:xfrm>
          <a:prstGeom prst="roundRect">
            <a:avLst>
              <a:gd name="adj" fmla="val 4762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tabLst>
                <a:tab pos="534988" algn="l"/>
              </a:tabLs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1pPr>
            <a:lvl2pPr marL="742950" indent="-285750">
              <a:tabLst>
                <a:tab pos="534988" algn="l"/>
              </a:tabLs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2pPr>
            <a:lvl3pPr marL="1143000" indent="-228600">
              <a:tabLst>
                <a:tab pos="534988" algn="l"/>
              </a:tabLs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3pPr>
            <a:lvl4pPr marL="1600200" indent="-228600">
              <a:tabLst>
                <a:tab pos="534988" algn="l"/>
              </a:tabLs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4pPr>
            <a:lvl5pPr marL="2057400" indent="-228600">
              <a:tabLst>
                <a:tab pos="534988" algn="l"/>
              </a:tabLs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34988" algn="l"/>
              </a:tabLs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34988" algn="l"/>
              </a:tabLs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34988" algn="l"/>
              </a:tabLs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34988" algn="l"/>
              </a:tabLs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9pPr>
          </a:lstStyle>
          <a:p>
            <a:pPr eaLnBrk="1" hangingPunct="1">
              <a:defRPr/>
            </a:pPr>
            <a:r>
              <a:rPr lang="th-TH" sz="2400" dirty="0"/>
              <a:t>	</a:t>
            </a:r>
            <a:r>
              <a:rPr lang="th-TH" sz="2400" dirty="0">
                <a:latin typeface="TH SarabunPSK" pitchFamily="34" charset="-34"/>
                <a:cs typeface="TH SarabunPSK" pitchFamily="34" charset="-34"/>
              </a:rPr>
              <a:t>(2)	ถ้า</a:t>
            </a:r>
            <a:r>
              <a:rPr lang="th-TH" sz="2400" dirty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ดำเนินการตาม (1) แล้วไม่ได้ผล </a:t>
            </a:r>
            <a:r>
              <a:rPr lang="th-TH" sz="2400" dirty="0">
                <a:latin typeface="TH SarabunPSK" pitchFamily="34" charset="-34"/>
                <a:cs typeface="TH SarabunPSK" pitchFamily="34" charset="-34"/>
              </a:rPr>
              <a:t>ให้</a:t>
            </a:r>
            <a:r>
              <a:rPr lang="th-TH" sz="2400" dirty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แจ้งผู้ที่เสนอราคา</a:t>
            </a:r>
            <a:r>
              <a:rPr lang="th-TH" sz="2400" dirty="0">
                <a:latin typeface="TH SarabunPSK" pitchFamily="34" charset="-34"/>
                <a:cs typeface="TH SarabunPSK" pitchFamily="34" charset="-34"/>
              </a:rPr>
              <a:t>ที่คณะกรรมการเห็นสมควรซื้อหรือจ้างทุกรายผ่านระบบฯ           เพื่อมา</a:t>
            </a:r>
            <a:r>
              <a:rPr lang="th-TH" sz="2400" dirty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เสนอราคาใหม่พร้อมกัน</a:t>
            </a:r>
            <a:r>
              <a:rPr lang="th-TH" sz="2400" dirty="0">
                <a:latin typeface="TH SarabunPSK" pitchFamily="34" charset="-34"/>
                <a:cs typeface="TH SarabunPSK" pitchFamily="34" charset="-34"/>
              </a:rPr>
              <a:t>โดยยื่นใบเสนอราคาผ่านระบบฯ ภายในกำหนดระยะเวลาอันสมควร </a:t>
            </a:r>
          </a:p>
          <a:p>
            <a:pPr eaLnBrk="1" hangingPunct="1">
              <a:defRPr/>
            </a:pPr>
            <a:r>
              <a:rPr lang="th-TH" sz="2400" dirty="0">
                <a:latin typeface="TH SarabunPSK" pitchFamily="34" charset="-34"/>
                <a:cs typeface="TH SarabunPSK" pitchFamily="34" charset="-34"/>
              </a:rPr>
              <a:t>		หากรายใดไม่ยื่นใบเสนอราคาให้ถือว่ารายนั้นยืนราคาตามที่เสนอไว้เดิม หากผู้ที่เสนอราคาต่ำสุดในการเสนอราคา</a:t>
            </a:r>
          </a:p>
          <a:p>
            <a:pPr eaLnBrk="1" hangingPunct="1">
              <a:defRPr/>
            </a:pPr>
            <a:r>
              <a:rPr lang="th-TH" sz="2400" dirty="0">
                <a:latin typeface="TH SarabunPSK" pitchFamily="34" charset="-34"/>
                <a:cs typeface="TH SarabunPSK" pitchFamily="34" charset="-34"/>
              </a:rPr>
              <a:t>ครั้งนี้เสนอราคาไม่สูงกว่าวงเงินที่จะซื้อหรือจ้าง หรือสูงกว่าแต่ส่วนที่สูงกว่านั้นไม่เกินร้อยละ 10 ของวงเงินที่จะซื้อหรือจ้าง </a:t>
            </a:r>
          </a:p>
          <a:p>
            <a:pPr eaLnBrk="1" hangingPunct="1">
              <a:defRPr/>
            </a:pPr>
            <a:r>
              <a:rPr lang="th-TH" sz="2400" dirty="0">
                <a:latin typeface="TH SarabunPSK" pitchFamily="34" charset="-34"/>
                <a:cs typeface="TH SarabunPSK" pitchFamily="34" charset="-34"/>
              </a:rPr>
              <a:t>ถ้าเห็นว่าเป็นราคาที่เหมาะสม ก็ให้เสนอซื้อหรือจ้างจากผู้ที่เสนอราคารายนั้น</a:t>
            </a:r>
            <a:endParaRPr lang="th-TH" altLang="th-TH" sz="2200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1" name="สี่เหลี่ยมผืนผ้ามุมมน 3"/>
          <p:cNvSpPr/>
          <p:nvPr/>
        </p:nvSpPr>
        <p:spPr>
          <a:xfrm>
            <a:off x="618595" y="1401628"/>
            <a:ext cx="10915981" cy="905297"/>
          </a:xfrm>
          <a:prstGeom prst="roundRect">
            <a:avLst>
              <a:gd name="adj" fmla="val 4762"/>
            </a:avLst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9pPr>
          </a:lstStyle>
          <a:p>
            <a:pPr algn="ctr" eaLnBrk="1" hangingPunct="1">
              <a:defRPr/>
            </a:pPr>
            <a:r>
              <a:rPr lang="th-TH" altLang="th-TH" sz="2800" dirty="0">
                <a:solidFill>
                  <a:srgbClr val="3D34F6"/>
                </a:solidFill>
                <a:latin typeface="TH SarabunPSK" pitchFamily="34" charset="-34"/>
                <a:cs typeface="TH SarabunPSK" pitchFamily="34" charset="-34"/>
              </a:rPr>
              <a:t>กรณีราคาของผู้ชนะการเสนอราคาที่เห็นควรซื้อ/จ้างสูงกว่าวงเงินที่จะซื้อหรือจ้าง </a:t>
            </a:r>
          </a:p>
          <a:p>
            <a:pPr algn="ctr" eaLnBrk="1" hangingPunct="1">
              <a:defRPr/>
            </a:pPr>
            <a:r>
              <a:rPr lang="th-TH" altLang="th-TH" sz="2800" dirty="0">
                <a:solidFill>
                  <a:srgbClr val="3D34F6"/>
                </a:solidFill>
                <a:latin typeface="TH SarabunPSK" pitchFamily="34" charset="-34"/>
                <a:cs typeface="TH SarabunPSK" pitchFamily="34" charset="-34"/>
              </a:rPr>
              <a:t>(กรณีหน่วยงานของรัฐใช้</a:t>
            </a:r>
            <a:r>
              <a:rPr lang="th-TH" altLang="th-TH" sz="2800" u="sng" dirty="0">
                <a:solidFill>
                  <a:srgbClr val="3D34F6"/>
                </a:solidFill>
                <a:latin typeface="TH SarabunPSK" pitchFamily="34" charset="-34"/>
                <a:cs typeface="TH SarabunPSK" pitchFamily="34" charset="-34"/>
              </a:rPr>
              <a:t>เกณฑ์ราคา</a:t>
            </a:r>
            <a:r>
              <a:rPr lang="th-TH" altLang="th-TH" sz="2800" dirty="0">
                <a:solidFill>
                  <a:srgbClr val="3D34F6"/>
                </a:solidFill>
                <a:latin typeface="TH SarabunPSK" pitchFamily="34" charset="-34"/>
                <a:cs typeface="TH SarabunPSK" pitchFamily="34" charset="-34"/>
              </a:rPr>
              <a:t>)</a:t>
            </a:r>
            <a:endParaRPr lang="th-TH" altLang="th-TH" sz="2400" dirty="0">
              <a:solidFill>
                <a:srgbClr val="3D34F6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E3A2336-7567-5CAD-9E92-4EC6EBC264F9}"/>
              </a:ext>
            </a:extLst>
          </p:cNvPr>
          <p:cNvSpPr txBox="1"/>
          <p:nvPr/>
        </p:nvSpPr>
        <p:spPr>
          <a:xfrm>
            <a:off x="294640" y="394395"/>
            <a:ext cx="1162304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32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หน้าที่คณะกรรมการพิจารณาผลประกวดราคาอิเล็กทรอนิกส์</a:t>
            </a:r>
          </a:p>
          <a:p>
            <a:pPr algn="ctr"/>
            <a:r>
              <a:rPr lang="th-TH" sz="32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24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(ระเบียบกระทรวงการคลังว่าด้วยการจัดซื้อจัดจ้างฯ ข้อ ๕๗)</a:t>
            </a:r>
            <a:endParaRPr lang="en-US" sz="3200" b="1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21966514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สี่เหลี่ยมผืนผ้ามุมมน 3"/>
          <p:cNvSpPr/>
          <p:nvPr/>
        </p:nvSpPr>
        <p:spPr>
          <a:xfrm>
            <a:off x="425425" y="2251754"/>
            <a:ext cx="11329259" cy="3352516"/>
          </a:xfrm>
          <a:prstGeom prst="roundRect">
            <a:avLst>
              <a:gd name="adj" fmla="val 4762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anchorCtr="0"/>
          <a:lstStyle>
            <a:lvl1pPr>
              <a:tabLst>
                <a:tab pos="534988" algn="l"/>
              </a:tabLs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1pPr>
            <a:lvl2pPr marL="742950" indent="-285750">
              <a:tabLst>
                <a:tab pos="534988" algn="l"/>
              </a:tabLs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2pPr>
            <a:lvl3pPr marL="1143000" indent="-228600">
              <a:tabLst>
                <a:tab pos="534988" algn="l"/>
              </a:tabLs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3pPr>
            <a:lvl4pPr marL="1600200" indent="-228600">
              <a:tabLst>
                <a:tab pos="534988" algn="l"/>
              </a:tabLs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4pPr>
            <a:lvl5pPr marL="2057400" indent="-228600">
              <a:tabLst>
                <a:tab pos="534988" algn="l"/>
              </a:tabLs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34988" algn="l"/>
              </a:tabLs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34988" algn="l"/>
              </a:tabLs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34988" algn="l"/>
              </a:tabLs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34988" algn="l"/>
              </a:tabLs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9pPr>
          </a:lstStyle>
          <a:p>
            <a:r>
              <a:rPr lang="th-TH" sz="2400" dirty="0">
                <a:latin typeface="TH SarabunPSK" pitchFamily="34" charset="-34"/>
                <a:cs typeface="TH SarabunPSK" pitchFamily="34" charset="-34"/>
              </a:rPr>
              <a:t>	</a:t>
            </a:r>
            <a:r>
              <a:rPr lang="th-TH" sz="2600" u="sng" dirty="0">
                <a:latin typeface="TH SarabunPSK" pitchFamily="34" charset="-34"/>
                <a:cs typeface="TH SarabunPSK" pitchFamily="34" charset="-34"/>
              </a:rPr>
              <a:t>(3)	ถ้าดำเนินการตาม </a:t>
            </a:r>
            <a:r>
              <a:rPr lang="th-TH" sz="2600" u="sng" dirty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(2) แล้วไม่ได้ผล ให้เสนอหัวหน้าหน่วยงานของรัฐใช้ดุลพินิจว่าจะยกเลิกการซื้อหรือจ้าง </a:t>
            </a:r>
          </a:p>
          <a:p>
            <a:r>
              <a:rPr lang="th-TH" sz="2600" u="sng" dirty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หรือขอเงินเพิ่มเติม หรือลดรายการ ลดจำนวน หรือลดเนื้องาน</a:t>
            </a:r>
            <a:r>
              <a:rPr lang="th-TH" sz="2600" u="sng" dirty="0">
                <a:latin typeface="TH SarabunPSK" pitchFamily="34" charset="-34"/>
                <a:cs typeface="TH SarabunPSK" pitchFamily="34" charset="-34"/>
              </a:rPr>
              <a:t> </a:t>
            </a:r>
          </a:p>
          <a:p>
            <a:r>
              <a:rPr lang="th-TH" sz="2600" dirty="0">
                <a:latin typeface="TH SarabunPSK" pitchFamily="34" charset="-34"/>
                <a:cs typeface="TH SarabunPSK" pitchFamily="34" charset="-34"/>
              </a:rPr>
              <a:t>	หากการดำเนินการดังกล่าว</a:t>
            </a:r>
            <a:r>
              <a:rPr lang="th-TH" sz="2600" i="1" u="sng" dirty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ทำให้ลำดับของผู้ชนะการเสนอราคาเปลี่ยนแปลงไปจากเดิม</a:t>
            </a:r>
            <a:r>
              <a:rPr lang="th-TH" sz="2600" dirty="0">
                <a:latin typeface="TH SarabunPSK" pitchFamily="34" charset="-34"/>
                <a:cs typeface="TH SarabunPSK" pitchFamily="34" charset="-34"/>
              </a:rPr>
              <a:t> ถือว่าก่อให้เกิดการได้เปรียบเสียเปรียบระหว่างผู้เสนอราคา </a:t>
            </a:r>
            <a:r>
              <a:rPr lang="th-TH" sz="2600" i="1" u="sng" dirty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ให้ยกเลิกการซื้อหรือจ้างในครั้งนั้น</a:t>
            </a:r>
            <a:r>
              <a:rPr lang="th-TH" sz="2600" dirty="0">
                <a:latin typeface="TH SarabunPSK" pitchFamily="34" charset="-34"/>
                <a:cs typeface="TH SarabunPSK" pitchFamily="34" charset="-34"/>
              </a:rPr>
              <a:t> แต่หากหัวหน้าหน่วยงานของรัฐพิจารณาแล้ว เห็นว่า </a:t>
            </a:r>
          </a:p>
          <a:p>
            <a:r>
              <a:rPr lang="th-TH" sz="2600" dirty="0">
                <a:latin typeface="TH SarabunPSK" pitchFamily="34" charset="-34"/>
                <a:cs typeface="TH SarabunPSK" pitchFamily="34" charset="-34"/>
              </a:rPr>
              <a:t>การดำเนินการโดยวิธีประกวดราคาอิเล็กทรอนิกส์ใหม่อาจไม่ได้ผลดี </a:t>
            </a:r>
            <a:r>
              <a:rPr lang="th-TH" sz="2600" u="sng" dirty="0">
                <a:latin typeface="TH SarabunPSK" pitchFamily="34" charset="-34"/>
                <a:cs typeface="TH SarabunPSK" pitchFamily="34" charset="-34"/>
              </a:rPr>
              <a:t>จะสั่งให้ดำเนินการซื้อหรือจ้างโดยวิธีคัดเลือก</a:t>
            </a:r>
          </a:p>
          <a:p>
            <a:r>
              <a:rPr lang="th-TH" sz="2600" u="sng" dirty="0">
                <a:latin typeface="TH SarabunPSK" pitchFamily="34" charset="-34"/>
                <a:cs typeface="TH SarabunPSK" pitchFamily="34" charset="-34"/>
              </a:rPr>
              <a:t>ตามมาตรา 56 (1) (ก) หรือวิธีเฉพาะเจาะจงตามมาตรา 56 (2) (ก) แล้วแต่กรณี ก็ได้ </a:t>
            </a:r>
            <a:r>
              <a:rPr lang="th-TH" sz="2600" dirty="0">
                <a:latin typeface="TH SarabunPSK" pitchFamily="34" charset="-34"/>
                <a:cs typeface="TH SarabunPSK" pitchFamily="34" charset="-34"/>
              </a:rPr>
              <a:t>เว้นแต่หน่วยงานของรัฐจะดำเนินการซื้อหรือจ้างโดยวิธีคัดเลือกหรือวิธีเฉพาะเจาะจงด้วยเหตุอื่น ให้เริ่มกระบวนการซื้อหรือจ้างใหม่</a:t>
            </a:r>
            <a:endParaRPr lang="en-US" sz="2600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2" name="สี่เหลี่ยมผืนผ้ามุมมน 3">
            <a:extLst>
              <a:ext uri="{FF2B5EF4-FFF2-40B4-BE49-F238E27FC236}">
                <a16:creationId xmlns:a16="http://schemas.microsoft.com/office/drawing/2014/main" id="{7A31D65E-F479-DCED-89C3-32C564948443}"/>
              </a:ext>
            </a:extLst>
          </p:cNvPr>
          <p:cNvSpPr/>
          <p:nvPr/>
        </p:nvSpPr>
        <p:spPr>
          <a:xfrm>
            <a:off x="689845" y="1413503"/>
            <a:ext cx="10915981" cy="905297"/>
          </a:xfrm>
          <a:prstGeom prst="roundRect">
            <a:avLst>
              <a:gd name="adj" fmla="val 4762"/>
            </a:avLst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9pPr>
          </a:lstStyle>
          <a:p>
            <a:pPr algn="ctr" eaLnBrk="1" hangingPunct="1">
              <a:defRPr/>
            </a:pPr>
            <a:r>
              <a:rPr lang="th-TH" altLang="th-TH" sz="2800" dirty="0">
                <a:solidFill>
                  <a:srgbClr val="3D34F6"/>
                </a:solidFill>
                <a:latin typeface="TH SarabunPSK" pitchFamily="34" charset="-34"/>
                <a:cs typeface="TH SarabunPSK" pitchFamily="34" charset="-34"/>
              </a:rPr>
              <a:t>กรณีราคาของผู้ชนะการเสนอราคาที่เห็นควรซื้อ/จ้างสูงกว่าวงเงินที่จะซื้อหรือจ้าง </a:t>
            </a:r>
          </a:p>
          <a:p>
            <a:pPr algn="ctr" eaLnBrk="1" hangingPunct="1">
              <a:defRPr/>
            </a:pPr>
            <a:r>
              <a:rPr lang="th-TH" altLang="th-TH" sz="2800" dirty="0">
                <a:solidFill>
                  <a:srgbClr val="3D34F6"/>
                </a:solidFill>
                <a:latin typeface="TH SarabunPSK" pitchFamily="34" charset="-34"/>
                <a:cs typeface="TH SarabunPSK" pitchFamily="34" charset="-34"/>
              </a:rPr>
              <a:t>(กรณีหน่วยงานของรัฐใช้</a:t>
            </a:r>
            <a:r>
              <a:rPr lang="th-TH" altLang="th-TH" sz="2800" u="sng" dirty="0">
                <a:solidFill>
                  <a:srgbClr val="3D34F6"/>
                </a:solidFill>
                <a:latin typeface="TH SarabunPSK" pitchFamily="34" charset="-34"/>
                <a:cs typeface="TH SarabunPSK" pitchFamily="34" charset="-34"/>
              </a:rPr>
              <a:t>เกณฑ์ราคา</a:t>
            </a:r>
            <a:r>
              <a:rPr lang="th-TH" altLang="th-TH" sz="2800" dirty="0">
                <a:solidFill>
                  <a:srgbClr val="3D34F6"/>
                </a:solidFill>
                <a:latin typeface="TH SarabunPSK" pitchFamily="34" charset="-34"/>
                <a:cs typeface="TH SarabunPSK" pitchFamily="34" charset="-34"/>
              </a:rPr>
              <a:t>)</a:t>
            </a:r>
            <a:endParaRPr lang="th-TH" altLang="th-TH" sz="2400" dirty="0">
              <a:solidFill>
                <a:srgbClr val="3D34F6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E2D254B-9157-A626-EC20-40C3BDEB54CC}"/>
              </a:ext>
            </a:extLst>
          </p:cNvPr>
          <p:cNvSpPr txBox="1"/>
          <p:nvPr/>
        </p:nvSpPr>
        <p:spPr>
          <a:xfrm>
            <a:off x="294640" y="394395"/>
            <a:ext cx="1162304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32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หน้าที่คณะกรรมการพิจารณาผลประกวดราคาอิเล็กทรอนิกส์</a:t>
            </a:r>
          </a:p>
          <a:p>
            <a:pPr algn="ctr"/>
            <a:r>
              <a:rPr lang="th-TH" sz="32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24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(ระเบียบกระทรวงการคลังว่าด้วยการจัดซื้อจัดจ้างฯ ข้อ ๕๗)</a:t>
            </a:r>
            <a:endParaRPr lang="en-US" sz="3200" b="1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5201665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B4CAB2-7653-6C01-68EC-F2B6D7C35B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hlinkClick r:id="" action="ppaction://media"/>
            <a:extLst>
              <a:ext uri="{FF2B5EF4-FFF2-40B4-BE49-F238E27FC236}">
                <a16:creationId xmlns:a16="http://schemas.microsoft.com/office/drawing/2014/main" id="{A8F19691-FC5F-0EA5-581B-6D4D6F9256E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Group 3">
            <a:extLst>
              <a:ext uri="{FF2B5EF4-FFF2-40B4-BE49-F238E27FC236}">
                <a16:creationId xmlns:a16="http://schemas.microsoft.com/office/drawing/2014/main" id="{DCB12B9C-8672-9F15-3894-2CD106FD597F}"/>
              </a:ext>
            </a:extLst>
          </p:cNvPr>
          <p:cNvGrpSpPr/>
          <p:nvPr/>
        </p:nvGrpSpPr>
        <p:grpSpPr>
          <a:xfrm>
            <a:off x="87565" y="3021193"/>
            <a:ext cx="12016871" cy="2531161"/>
            <a:chOff x="0" y="0"/>
            <a:chExt cx="4747406" cy="99996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6EF882B2-E487-34AF-A038-C7E07D6C332D}"/>
                </a:ext>
              </a:extLst>
            </p:cNvPr>
            <p:cNvSpPr/>
            <p:nvPr/>
          </p:nvSpPr>
          <p:spPr>
            <a:xfrm>
              <a:off x="0" y="0"/>
              <a:ext cx="4747406" cy="999965"/>
            </a:xfrm>
            <a:custGeom>
              <a:avLst/>
              <a:gdLst/>
              <a:ahLst/>
              <a:cxnLst/>
              <a:rect l="l" t="t" r="r" b="b"/>
              <a:pathLst>
                <a:path w="4747406" h="999965">
                  <a:moveTo>
                    <a:pt x="21475" y="0"/>
                  </a:moveTo>
                  <a:lnTo>
                    <a:pt x="4725931" y="0"/>
                  </a:lnTo>
                  <a:cubicBezTo>
                    <a:pt x="4737791" y="0"/>
                    <a:pt x="4747406" y="9615"/>
                    <a:pt x="4747406" y="21475"/>
                  </a:cubicBezTo>
                  <a:lnTo>
                    <a:pt x="4747406" y="978489"/>
                  </a:lnTo>
                  <a:cubicBezTo>
                    <a:pt x="4747406" y="984185"/>
                    <a:pt x="4745143" y="989647"/>
                    <a:pt x="4741116" y="993675"/>
                  </a:cubicBezTo>
                  <a:cubicBezTo>
                    <a:pt x="4737088" y="997702"/>
                    <a:pt x="4731626" y="999965"/>
                    <a:pt x="4725931" y="999965"/>
                  </a:cubicBezTo>
                  <a:lnTo>
                    <a:pt x="21475" y="999965"/>
                  </a:lnTo>
                  <a:cubicBezTo>
                    <a:pt x="15780" y="999965"/>
                    <a:pt x="10317" y="997702"/>
                    <a:pt x="6290" y="993675"/>
                  </a:cubicBezTo>
                  <a:cubicBezTo>
                    <a:pt x="2263" y="989647"/>
                    <a:pt x="0" y="984185"/>
                    <a:pt x="0" y="978489"/>
                  </a:cubicBezTo>
                  <a:lnTo>
                    <a:pt x="0" y="21475"/>
                  </a:lnTo>
                  <a:cubicBezTo>
                    <a:pt x="0" y="15780"/>
                    <a:pt x="2263" y="10317"/>
                    <a:pt x="6290" y="6290"/>
                  </a:cubicBezTo>
                  <a:cubicBezTo>
                    <a:pt x="10317" y="2263"/>
                    <a:pt x="15780" y="0"/>
                    <a:pt x="21475" y="0"/>
                  </a:cubicBezTo>
                  <a:close/>
                </a:path>
              </a:pathLst>
            </a:custGeom>
            <a:solidFill>
              <a:srgbClr val="A6A6A6">
                <a:alpha val="41961"/>
              </a:srgbClr>
            </a:solidFill>
          </p:spPr>
          <p:txBody>
            <a:bodyPr/>
            <a:lstStyle/>
            <a:p>
              <a:endParaRPr lang="th-TH" sz="1867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53E0B973-D608-B257-A442-D2C155AE6744}"/>
                </a:ext>
              </a:extLst>
            </p:cNvPr>
            <p:cNvSpPr txBox="1"/>
            <p:nvPr/>
          </p:nvSpPr>
          <p:spPr>
            <a:xfrm>
              <a:off x="0" y="-38100"/>
              <a:ext cx="4747406" cy="103806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  <a:spcBef>
                  <a:spcPct val="0"/>
                </a:spcBef>
              </a:pPr>
              <a:endParaRPr sz="1867"/>
            </a:p>
          </p:txBody>
        </p:sp>
      </p:grpSp>
      <p:sp>
        <p:nvSpPr>
          <p:cNvPr id="6" name="Freeform 6">
            <a:extLst>
              <a:ext uri="{FF2B5EF4-FFF2-40B4-BE49-F238E27FC236}">
                <a16:creationId xmlns:a16="http://schemas.microsoft.com/office/drawing/2014/main" id="{E3FAC4D1-E293-4BC7-6106-9349AD2B5CFD}"/>
              </a:ext>
            </a:extLst>
          </p:cNvPr>
          <p:cNvSpPr/>
          <p:nvPr/>
        </p:nvSpPr>
        <p:spPr>
          <a:xfrm>
            <a:off x="5849830" y="349545"/>
            <a:ext cx="3065676" cy="2401447"/>
          </a:xfrm>
          <a:custGeom>
            <a:avLst/>
            <a:gdLst/>
            <a:ahLst/>
            <a:cxnLst/>
            <a:rect l="l" t="t" r="r" b="b"/>
            <a:pathLst>
              <a:path w="4598514" h="3602170">
                <a:moveTo>
                  <a:pt x="0" y="0"/>
                </a:moveTo>
                <a:lnTo>
                  <a:pt x="4598514" y="0"/>
                </a:lnTo>
                <a:lnTo>
                  <a:pt x="4598514" y="3602169"/>
                </a:lnTo>
                <a:lnTo>
                  <a:pt x="0" y="360216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th-TH" sz="1867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EB05BB4A-519C-CEAE-6042-A16B726B13E0}"/>
              </a:ext>
            </a:extLst>
          </p:cNvPr>
          <p:cNvSpPr/>
          <p:nvPr/>
        </p:nvSpPr>
        <p:spPr>
          <a:xfrm>
            <a:off x="9100421" y="476828"/>
            <a:ext cx="2701011" cy="2455465"/>
          </a:xfrm>
          <a:custGeom>
            <a:avLst/>
            <a:gdLst/>
            <a:ahLst/>
            <a:cxnLst/>
            <a:rect l="l" t="t" r="r" b="b"/>
            <a:pathLst>
              <a:path w="4051517" h="3683197">
                <a:moveTo>
                  <a:pt x="0" y="0"/>
                </a:moveTo>
                <a:lnTo>
                  <a:pt x="4051517" y="0"/>
                </a:lnTo>
                <a:lnTo>
                  <a:pt x="4051517" y="3683197"/>
                </a:lnTo>
                <a:lnTo>
                  <a:pt x="0" y="368319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th-TH" sz="1867"/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DAAB70E-F784-B872-9E04-307DF0700F2E}"/>
              </a:ext>
            </a:extLst>
          </p:cNvPr>
          <p:cNvSpPr txBox="1"/>
          <p:nvPr/>
        </p:nvSpPr>
        <p:spPr>
          <a:xfrm>
            <a:off x="-1451054" y="2871392"/>
            <a:ext cx="7431205" cy="10772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182"/>
              </a:lnSpc>
              <a:spcBef>
                <a:spcPct val="0"/>
              </a:spcBef>
            </a:pPr>
            <a:r>
              <a:rPr lang="en-US" sz="7500" b="1" dirty="0" err="1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การบรรยาย</a:t>
            </a:r>
            <a:r>
              <a:rPr lang="en-US" sz="7500" b="1" dirty="0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 </a:t>
            </a: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45B5192A-8387-8973-BEA5-64C35632FB0D}"/>
              </a:ext>
            </a:extLst>
          </p:cNvPr>
          <p:cNvSpPr txBox="1"/>
          <p:nvPr/>
        </p:nvSpPr>
        <p:spPr>
          <a:xfrm>
            <a:off x="195042" y="3924642"/>
            <a:ext cx="11801917" cy="17088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534"/>
              </a:lnSpc>
              <a:spcBef>
                <a:spcPct val="0"/>
              </a:spcBef>
            </a:pPr>
            <a:r>
              <a:rPr lang="en-US" sz="6500" b="1" dirty="0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“</a:t>
            </a:r>
            <a:r>
              <a:rPr lang="en-US" sz="6500" b="1" dirty="0" err="1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แนวทางการปฏิบัติของคณะกรรมการจัดซื้อจัดจ้าง</a:t>
            </a:r>
            <a:br>
              <a:rPr lang="en-US" sz="6500" b="1" dirty="0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</a:br>
            <a:r>
              <a:rPr lang="en-US" sz="6500" b="1" dirty="0" err="1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และคณะกรรมการตรวจรับพัสดุของ</a:t>
            </a:r>
            <a:r>
              <a:rPr lang="en-US" sz="6500" b="1" dirty="0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 </a:t>
            </a:r>
            <a:r>
              <a:rPr lang="en-US" sz="6500" b="1" dirty="0" err="1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ทอ</a:t>
            </a:r>
            <a:r>
              <a:rPr lang="en-US" sz="6500" b="1" dirty="0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.”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3CC05895-CBAE-D0AE-E8FF-A63200973EE7}"/>
              </a:ext>
            </a:extLst>
          </p:cNvPr>
          <p:cNvSpPr txBox="1"/>
          <p:nvPr/>
        </p:nvSpPr>
        <p:spPr>
          <a:xfrm>
            <a:off x="5123454" y="6224882"/>
            <a:ext cx="6873505" cy="5770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4448"/>
              </a:lnSpc>
              <a:spcBef>
                <a:spcPct val="0"/>
              </a:spcBef>
            </a:pPr>
            <a:r>
              <a:rPr lang="en-US" sz="4000" b="1" dirty="0" err="1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โดย</a:t>
            </a:r>
            <a:r>
              <a:rPr lang="en-US" sz="4000" b="1" dirty="0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 </a:t>
            </a:r>
            <a:r>
              <a:rPr lang="en-US" sz="4000" b="1" dirty="0" err="1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กรมส่งกำลังบำรุงทหารอากาศ</a:t>
            </a:r>
            <a:r>
              <a:rPr lang="en-US" sz="4000" b="1" dirty="0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 </a:t>
            </a:r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1B594A92-6F78-6C04-5290-B1DB32BDC14F}"/>
              </a:ext>
            </a:extLst>
          </p:cNvPr>
          <p:cNvSpPr txBox="1"/>
          <p:nvPr/>
        </p:nvSpPr>
        <p:spPr>
          <a:xfrm>
            <a:off x="2387851" y="5676655"/>
            <a:ext cx="9609108" cy="5482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4075"/>
              </a:lnSpc>
              <a:spcBef>
                <a:spcPct val="0"/>
              </a:spcBef>
            </a:pPr>
            <a:r>
              <a:rPr lang="en-US" sz="4000" b="1" dirty="0" err="1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วันศุกร์ที่</a:t>
            </a:r>
            <a:r>
              <a:rPr lang="en-US" sz="4000" b="1" dirty="0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 ๗ </a:t>
            </a:r>
            <a:r>
              <a:rPr lang="en-US" sz="4000" b="1" dirty="0" err="1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พฤศจิกายน</a:t>
            </a:r>
            <a:r>
              <a:rPr lang="en-US" sz="4000" b="1" dirty="0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 ๒๕๖๘ ณ </a:t>
            </a:r>
            <a:r>
              <a:rPr lang="en-US" sz="4000" b="1" dirty="0" err="1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ห้องบรรยาย</a:t>
            </a:r>
            <a:r>
              <a:rPr lang="en-US" sz="4000" b="1" dirty="0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 </a:t>
            </a:r>
            <a:r>
              <a:rPr lang="en-US" sz="4000" b="1" dirty="0" err="1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บก.ทอ</a:t>
            </a:r>
            <a:r>
              <a:rPr lang="en-US" sz="4000" b="1" dirty="0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64100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03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สี่เหลี่ยมผืนผ้ามุมมน 3"/>
          <p:cNvSpPr/>
          <p:nvPr/>
        </p:nvSpPr>
        <p:spPr>
          <a:xfrm>
            <a:off x="694642" y="2233916"/>
            <a:ext cx="10753195" cy="2090066"/>
          </a:xfrm>
          <a:prstGeom prst="roundRect">
            <a:avLst>
              <a:gd name="adj" fmla="val 4762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anchorCtr="0"/>
          <a:lstStyle>
            <a:lvl1pPr>
              <a:tabLst>
                <a:tab pos="534988" algn="l"/>
              </a:tabLs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1pPr>
            <a:lvl2pPr marL="742950" indent="-285750">
              <a:tabLst>
                <a:tab pos="534988" algn="l"/>
              </a:tabLs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2pPr>
            <a:lvl3pPr marL="1143000" indent="-228600">
              <a:tabLst>
                <a:tab pos="534988" algn="l"/>
              </a:tabLs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3pPr>
            <a:lvl4pPr marL="1600200" indent="-228600">
              <a:tabLst>
                <a:tab pos="534988" algn="l"/>
              </a:tabLs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4pPr>
            <a:lvl5pPr marL="2057400" indent="-228600">
              <a:tabLst>
                <a:tab pos="534988" algn="l"/>
              </a:tabLs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34988" algn="l"/>
              </a:tabLs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34988" algn="l"/>
              </a:tabLs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34988" algn="l"/>
              </a:tabLs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34988" algn="l"/>
              </a:tabLs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9pPr>
          </a:lstStyle>
          <a:p>
            <a:r>
              <a:rPr lang="th-TH" sz="2200" dirty="0">
                <a:latin typeface="TH SarabunPSK" pitchFamily="34" charset="-34"/>
                <a:cs typeface="TH SarabunPSK" pitchFamily="34" charset="-34"/>
              </a:rPr>
              <a:t>	</a:t>
            </a:r>
            <a:r>
              <a:rPr lang="th-TH" sz="2400" u="sng" dirty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เมื่อราคาของผู้ที่ได้คะแนนรวมสูงสุด สูงกว่าวงเงินที่จะซื้อหรือจ้าง</a:t>
            </a:r>
            <a:r>
              <a:rPr lang="en-US" sz="2400" u="sng" dirty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2400" dirty="0">
                <a:latin typeface="TH SarabunPSK" pitchFamily="34" charset="-34"/>
                <a:cs typeface="TH SarabunPSK" pitchFamily="34" charset="-34"/>
              </a:rPr>
              <a:t>ให้คณะกรรมการ</a:t>
            </a:r>
            <a:r>
              <a:rPr lang="th-TH" sz="2400" dirty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แจ้งผู้ที่เสนอราคา</a:t>
            </a:r>
            <a:r>
              <a:rPr lang="th-TH" sz="2400" dirty="0">
                <a:latin typeface="TH SarabunPSK" pitchFamily="34" charset="-34"/>
                <a:cs typeface="TH SarabunPSK" pitchFamily="34" charset="-34"/>
              </a:rPr>
              <a:t>รายที่คณะกรรมการเห็นสมควรซื้อหรือจ้างนั้น</a:t>
            </a:r>
            <a:r>
              <a:rPr lang="th-TH" sz="2400" dirty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ผ่านทางระบบ</a:t>
            </a:r>
            <a:r>
              <a:rPr lang="th-TH" sz="2400" u="sng" dirty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เพื่อต่อรองราคาให้ต่ำสุดเท่าที่จะทำได้</a:t>
            </a:r>
            <a:r>
              <a:rPr lang="th-TH" sz="2400" dirty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2400" dirty="0">
                <a:latin typeface="TH SarabunPSK" pitchFamily="34" charset="-34"/>
                <a:cs typeface="TH SarabunPSK" pitchFamily="34" charset="-34"/>
              </a:rPr>
              <a:t>หากยอมลดราคาและยื่นใบเสนอราคาผ่าน       ทางระบบฯ แล้ว ราคาที่เสนอใหม่ไม่สูงกว่าวงเงินที่จะซื้อหรือจ้าง หรือสูงกว่าแต่ส่วนที่สูงกว่านั้นไม่เกินร้อยละ 10 ของวงเงิน</a:t>
            </a:r>
            <a:br>
              <a:rPr lang="th-TH" sz="2400" dirty="0">
                <a:latin typeface="TH SarabunPSK" pitchFamily="34" charset="-34"/>
                <a:cs typeface="TH SarabunPSK" pitchFamily="34" charset="-34"/>
              </a:rPr>
            </a:br>
            <a:r>
              <a:rPr lang="th-TH" sz="2400" dirty="0">
                <a:latin typeface="TH SarabunPSK" pitchFamily="34" charset="-34"/>
                <a:cs typeface="TH SarabunPSK" pitchFamily="34" charset="-34"/>
              </a:rPr>
              <a:t>ที่จะซื้อหรือจ้าง หรือต่อรองราคาแล้วไม่ยอมลดราคาลงอีก แต่ส่วนที่สูงกว่าวงเงินที่จะซื้อหรือจ้างนั้นไม่เกินร้อยละ 10 ของวงเงินที่จะซื้อหรือจ้าง ถ้าเห็นว่าเป็นราคาที่เหมาะสม ก็ให้เสนอซื้อหรือจ้างจากผู้ที่เสนอราคารายนั้น </a:t>
            </a:r>
            <a:endParaRPr lang="en-US" sz="2400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7" name="สี่เหลี่ยมผืนผ้ามุมมน 3"/>
          <p:cNvSpPr/>
          <p:nvPr/>
        </p:nvSpPr>
        <p:spPr>
          <a:xfrm>
            <a:off x="694642" y="4463312"/>
            <a:ext cx="10753195" cy="1950465"/>
          </a:xfrm>
          <a:prstGeom prst="roundRect">
            <a:avLst>
              <a:gd name="adj" fmla="val 4762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tabLst>
                <a:tab pos="534988" algn="l"/>
              </a:tabLs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1pPr>
            <a:lvl2pPr marL="742950" indent="-285750">
              <a:tabLst>
                <a:tab pos="534988" algn="l"/>
              </a:tabLs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2pPr>
            <a:lvl3pPr marL="1143000" indent="-228600">
              <a:tabLst>
                <a:tab pos="534988" algn="l"/>
              </a:tabLs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3pPr>
            <a:lvl4pPr marL="1600200" indent="-228600">
              <a:tabLst>
                <a:tab pos="534988" algn="l"/>
              </a:tabLs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4pPr>
            <a:lvl5pPr marL="2057400" indent="-228600">
              <a:tabLst>
                <a:tab pos="534988" algn="l"/>
              </a:tabLs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34988" algn="l"/>
              </a:tabLs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34988" algn="l"/>
              </a:tabLs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34988" algn="l"/>
              </a:tabLs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34988" algn="l"/>
              </a:tabLs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9pPr>
          </a:lstStyle>
          <a:p>
            <a:r>
              <a:rPr lang="th-TH" sz="2200" dirty="0">
                <a:latin typeface="TH SarabunPSK" pitchFamily="34" charset="-34"/>
                <a:cs typeface="TH SarabunPSK" pitchFamily="34" charset="-34"/>
              </a:rPr>
              <a:t>	</a:t>
            </a:r>
            <a:r>
              <a:rPr lang="th-TH" sz="2400" u="sng" dirty="0">
                <a:latin typeface="TH SarabunPSK" pitchFamily="34" charset="-34"/>
                <a:cs typeface="TH SarabunPSK" pitchFamily="34" charset="-34"/>
              </a:rPr>
              <a:t>หากดำเนินการไม่ได้ผล ให้เสนอความเห็นต่อหัวหน้าหน่วยงานของรัฐใช้ดุลพินิจว่าจะขอเงินเพิ่ม หรือยกเลิกการซื้อหรือจ้างในครั้งนั้นและดำเนินการประกวดราคาฯ ใหม่ </a:t>
            </a:r>
            <a:r>
              <a:rPr lang="th-TH" sz="2400" dirty="0">
                <a:latin typeface="TH SarabunPSK" pitchFamily="34" charset="-34"/>
                <a:cs typeface="TH SarabunPSK" pitchFamily="34" charset="-34"/>
              </a:rPr>
              <a:t>แต่หากหัวหน้าหน่วยงานของรัฐพิจารณาแล้วเห็นว่า การดำเนินการประกวดราคาอิเล็กทรอนิกส์ใหม่อาจไม่ได้ผลดี จะสั่งให้ดำเนินการซื้อหรือจ้างโดยวิธีคัดเลือกตามมาตรา 56 (1) (ก) หรือวิธีเฉพาะเจาะจงตามมาตรา 56 (2) (ก) แล้วแต่กรณีก็ได้ เว้นแต่หน่วยงานของรัฐจะดำเนินการซื้อหรือจ้างโดยวิธีคัดเลือกหรือวิธีเฉพาะเจาะจงด้วยเหตุอื่น ให้เริ่มกระบวนการซื้อหรือจ้างใหม่</a:t>
            </a:r>
            <a:endParaRPr lang="en-US" sz="2400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1" name="สี่เหลี่ยมผืนผ้ามุมมน 3"/>
          <p:cNvSpPr/>
          <p:nvPr/>
        </p:nvSpPr>
        <p:spPr>
          <a:xfrm>
            <a:off x="892376" y="1400116"/>
            <a:ext cx="9889099" cy="905297"/>
          </a:xfrm>
          <a:prstGeom prst="roundRect">
            <a:avLst>
              <a:gd name="adj" fmla="val 4762"/>
            </a:avLst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9pPr>
          </a:lstStyle>
          <a:p>
            <a:pPr algn="ctr" eaLnBrk="1" hangingPunct="1">
              <a:defRPr/>
            </a:pPr>
            <a:r>
              <a:rPr lang="th-TH" altLang="th-TH" sz="2800" dirty="0">
                <a:solidFill>
                  <a:srgbClr val="3D34F6"/>
                </a:solidFill>
                <a:latin typeface="TH SarabunPSK" pitchFamily="34" charset="-34"/>
                <a:cs typeface="TH SarabunPSK" pitchFamily="34" charset="-34"/>
              </a:rPr>
              <a:t>กรณีราคาของผู้ชนะการเสนอราคาที่เห็นควรซื้อ/จ้างสูงกว่าวงเงินที่จะซื้อหรือจ้าง </a:t>
            </a:r>
          </a:p>
          <a:p>
            <a:pPr algn="ctr" eaLnBrk="1" hangingPunct="1">
              <a:defRPr/>
            </a:pPr>
            <a:r>
              <a:rPr lang="th-TH" altLang="th-TH" sz="2800" dirty="0">
                <a:solidFill>
                  <a:srgbClr val="3D34F6"/>
                </a:solidFill>
                <a:latin typeface="TH SarabunPSK" pitchFamily="34" charset="-34"/>
                <a:cs typeface="TH SarabunPSK" pitchFamily="34" charset="-34"/>
              </a:rPr>
              <a:t>(กรณีหน่วยงานของรัฐใช้</a:t>
            </a:r>
            <a:r>
              <a:rPr lang="th-TH" altLang="th-TH" sz="2800" u="sng" dirty="0">
                <a:solidFill>
                  <a:srgbClr val="3D34F6"/>
                </a:solidFill>
                <a:latin typeface="TH SarabunPSK" pitchFamily="34" charset="-34"/>
                <a:cs typeface="TH SarabunPSK" pitchFamily="34" charset="-34"/>
              </a:rPr>
              <a:t>เกณฑ์ราคาประกอบเกณฑ์คุณภาพ</a:t>
            </a:r>
            <a:r>
              <a:rPr lang="th-TH" altLang="th-TH" sz="2800" dirty="0">
                <a:solidFill>
                  <a:srgbClr val="3D34F6"/>
                </a:solidFill>
                <a:latin typeface="TH SarabunPSK" pitchFamily="34" charset="-34"/>
                <a:cs typeface="TH SarabunPSK" pitchFamily="34" charset="-34"/>
              </a:rPr>
              <a:t>) </a:t>
            </a:r>
            <a:endParaRPr lang="th-TH" altLang="th-TH" sz="2400" dirty="0">
              <a:solidFill>
                <a:srgbClr val="3D34F6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E5F6FAC-78B0-3C1C-60CC-CCFE6DDEA269}"/>
              </a:ext>
            </a:extLst>
          </p:cNvPr>
          <p:cNvSpPr txBox="1"/>
          <p:nvPr/>
        </p:nvSpPr>
        <p:spPr>
          <a:xfrm>
            <a:off x="294640" y="394395"/>
            <a:ext cx="1162304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32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หน้าที่คณะกรรมการพิจารณาผลประกวดราคาอิเล็กทรอนิกส์</a:t>
            </a:r>
          </a:p>
          <a:p>
            <a:pPr algn="ctr"/>
            <a:r>
              <a:rPr lang="th-TH" sz="32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24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(ระเบียบกระทรวงการคลังว่าด้วยการจัดซื้อจัดจ้างฯ ข้อ ๕๘)</a:t>
            </a:r>
            <a:endParaRPr lang="en-US" sz="3200" b="1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20028086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AF96202B-0E26-5CAA-0EEB-AC56792C2E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4EE4B9-D579-29E3-072D-12B2938ABC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5E78C-4B59-467A-999B-6266BBAC0B93}" type="slidenum">
              <a:rPr lang="th-TH" smtClean="0"/>
              <a:pPr/>
              <a:t>31</a:t>
            </a:fld>
            <a:endParaRPr lang="th-TH" dirty="0"/>
          </a:p>
        </p:txBody>
      </p:sp>
      <p:sp>
        <p:nvSpPr>
          <p:cNvPr id="5" name="Rectangle: Diagonal Corners Snipped 4">
            <a:extLst>
              <a:ext uri="{FF2B5EF4-FFF2-40B4-BE49-F238E27FC236}">
                <a16:creationId xmlns:a16="http://schemas.microsoft.com/office/drawing/2014/main" id="{E2D99419-FCBE-1146-D3ED-0DA9C1DA3F85}"/>
              </a:ext>
            </a:extLst>
          </p:cNvPr>
          <p:cNvSpPr/>
          <p:nvPr/>
        </p:nvSpPr>
        <p:spPr>
          <a:xfrm>
            <a:off x="890649" y="795647"/>
            <a:ext cx="10402785" cy="5296395"/>
          </a:xfrm>
          <a:prstGeom prst="snip2DiagRect">
            <a:avLst/>
          </a:prstGeom>
          <a:gradFill>
            <a:gsLst>
              <a:gs pos="0">
                <a:schemeClr val="accent5">
                  <a:lumMod val="89000"/>
                </a:schemeClr>
              </a:gs>
              <a:gs pos="23000">
                <a:schemeClr val="accent5">
                  <a:lumMod val="89000"/>
                </a:schemeClr>
              </a:gs>
              <a:gs pos="69000">
                <a:schemeClr val="accent5">
                  <a:lumMod val="75000"/>
                </a:schemeClr>
              </a:gs>
              <a:gs pos="97000">
                <a:schemeClr val="accent5">
                  <a:lumMod val="70000"/>
                </a:schemeClr>
              </a:gs>
            </a:gsLst>
            <a:path path="circle">
              <a:fillToRect l="50000" t="50000" r="50000" b="50000"/>
            </a:path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B4C9D8C-F7C9-F270-5A25-0DFBA9CAAB82}"/>
              </a:ext>
            </a:extLst>
          </p:cNvPr>
          <p:cNvSpPr txBox="1"/>
          <p:nvPr/>
        </p:nvSpPr>
        <p:spPr>
          <a:xfrm>
            <a:off x="1549925" y="2869282"/>
            <a:ext cx="911246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4400" b="1" spc="6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คณะกรรมการซื้อหรือจ้างโดยวิธีคัดเลือก</a:t>
            </a:r>
          </a:p>
        </p:txBody>
      </p:sp>
    </p:spTree>
    <p:extLst>
      <p:ext uri="{BB962C8B-B14F-4D97-AF65-F5344CB8AC3E}">
        <p14:creationId xmlns:p14="http://schemas.microsoft.com/office/powerpoint/2010/main" val="337922468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รูปภาพ 12" descr="Screenshot 2023-11-03 131133.jpg">
            <a:extLst>
              <a:ext uri="{FF2B5EF4-FFF2-40B4-BE49-F238E27FC236}">
                <a16:creationId xmlns:a16="http://schemas.microsoft.com/office/drawing/2014/main" id="{EC394172-9B2A-7FDC-D75B-228F378E1BF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949" t="6657" r="2207"/>
          <a:stretch>
            <a:fillRect/>
          </a:stretch>
        </p:blipFill>
        <p:spPr>
          <a:xfrm>
            <a:off x="93134" y="1470315"/>
            <a:ext cx="8374462" cy="512489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4DF43E7-011F-D673-98AB-D4232D1358BD}"/>
              </a:ext>
            </a:extLst>
          </p:cNvPr>
          <p:cNvSpPr txBox="1"/>
          <p:nvPr/>
        </p:nvSpPr>
        <p:spPr>
          <a:xfrm>
            <a:off x="6096000" y="5317934"/>
            <a:ext cx="1729961" cy="83099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th-TH" sz="24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ขั้นตอน</a:t>
            </a:r>
          </a:p>
          <a:p>
            <a:pPr algn="ctr"/>
            <a:r>
              <a:rPr lang="th-TH" sz="24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คณก.ฯ ดำเนินการ</a:t>
            </a:r>
            <a:endParaRPr lang="en-US" sz="2400" b="1" dirty="0">
              <a:solidFill>
                <a:srgbClr val="FF000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FED8E818-C949-8D8F-4B34-508143D9C8A3}"/>
              </a:ext>
            </a:extLst>
          </p:cNvPr>
          <p:cNvCxnSpPr>
            <a:cxnSpLocks/>
          </p:cNvCxnSpPr>
          <p:nvPr/>
        </p:nvCxnSpPr>
        <p:spPr>
          <a:xfrm>
            <a:off x="4805916" y="5539563"/>
            <a:ext cx="1290084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088A4780-56D9-F30A-E9B1-027483BBD77B}"/>
              </a:ext>
            </a:extLst>
          </p:cNvPr>
          <p:cNvSpPr/>
          <p:nvPr/>
        </p:nvSpPr>
        <p:spPr>
          <a:xfrm>
            <a:off x="659219" y="5220586"/>
            <a:ext cx="4178595" cy="65921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C61FA26-C0C7-B0E8-446E-13142B9AB84D}"/>
              </a:ext>
            </a:extLst>
          </p:cNvPr>
          <p:cNvSpPr txBox="1"/>
          <p:nvPr/>
        </p:nvSpPr>
        <p:spPr>
          <a:xfrm>
            <a:off x="7924191" y="5242125"/>
            <a:ext cx="3903632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h-TH" sz="24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หมายเหตุ</a:t>
            </a:r>
            <a:r>
              <a:rPr lang="en-US" sz="24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24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ศึกษา </a:t>
            </a:r>
            <a:r>
              <a:rPr lang="en-US" sz="24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TOR</a:t>
            </a:r>
            <a:r>
              <a:rPr lang="th-TH" sz="24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และร่างเอกสารจ้าง</a:t>
            </a:r>
          </a:p>
          <a:p>
            <a:r>
              <a:rPr lang="th-TH" sz="24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      ก่อนจัดทำหนังสือเชิญชวน ป้องกัน</a:t>
            </a:r>
          </a:p>
          <a:p>
            <a:r>
              <a:rPr lang="th-TH" sz="24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      ความคลาดเคลื่อนของเอกสาร </a:t>
            </a:r>
            <a:r>
              <a:rPr lang="en-US" sz="24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</a:p>
        </p:txBody>
      </p:sp>
      <p:sp>
        <p:nvSpPr>
          <p:cNvPr id="10" name="Right Brace 9">
            <a:extLst>
              <a:ext uri="{FF2B5EF4-FFF2-40B4-BE49-F238E27FC236}">
                <a16:creationId xmlns:a16="http://schemas.microsoft.com/office/drawing/2014/main" id="{E0EFA8CB-3982-F431-DB32-BCBEDCAD7FBD}"/>
              </a:ext>
            </a:extLst>
          </p:cNvPr>
          <p:cNvSpPr/>
          <p:nvPr/>
        </p:nvSpPr>
        <p:spPr>
          <a:xfrm>
            <a:off x="8210185" y="2062716"/>
            <a:ext cx="558800" cy="2936477"/>
          </a:xfrm>
          <a:prstGeom prst="rightBrac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E5DE29E-31FF-BF7D-5D7D-4286B1D984E9}"/>
              </a:ext>
            </a:extLst>
          </p:cNvPr>
          <p:cNvSpPr txBox="1"/>
          <p:nvPr/>
        </p:nvSpPr>
        <p:spPr>
          <a:xfrm>
            <a:off x="8884562" y="3115455"/>
            <a:ext cx="1572866" cy="83099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th-TH" sz="24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ขั้นตอน</a:t>
            </a:r>
          </a:p>
          <a:p>
            <a:pPr algn="ctr"/>
            <a:r>
              <a:rPr lang="th-TH" sz="24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หน่วยดำเนินการ</a:t>
            </a:r>
            <a:endParaRPr lang="en-US" sz="2400" b="1" dirty="0">
              <a:solidFill>
                <a:srgbClr val="FF000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3E1ECC9-7A30-833E-2FFC-50898AF4FBD7}"/>
              </a:ext>
            </a:extLst>
          </p:cNvPr>
          <p:cNvSpPr txBox="1"/>
          <p:nvPr/>
        </p:nvSpPr>
        <p:spPr>
          <a:xfrm>
            <a:off x="294640" y="477520"/>
            <a:ext cx="116230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32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ผังขั้นตอนการซื้อหรือจัด โดยวิธีคัดเลือก</a:t>
            </a:r>
          </a:p>
          <a:p>
            <a:pPr algn="ctr"/>
            <a:r>
              <a:rPr lang="th-TH" sz="24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(ระเบียบกระทรวงการคลังว่าด้วยการจัดซื้อจัดจ้างฯ วิธีคัดเลือก ข้อ ๗๔ - ๗๗)</a:t>
            </a:r>
          </a:p>
        </p:txBody>
      </p:sp>
    </p:spTree>
    <p:extLst>
      <p:ext uri="{BB962C8B-B14F-4D97-AF65-F5344CB8AC3E}">
        <p14:creationId xmlns:p14="http://schemas.microsoft.com/office/powerpoint/2010/main" val="141689396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BEBDF8-6573-161F-4629-99F1D8231D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E0C51681-F83A-900A-0F57-22F68AEB361B}"/>
              </a:ext>
            </a:extLst>
          </p:cNvPr>
          <p:cNvSpPr txBox="1"/>
          <p:nvPr/>
        </p:nvSpPr>
        <p:spPr>
          <a:xfrm>
            <a:off x="294640" y="477520"/>
            <a:ext cx="116230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32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ผังขั้นตอนการซื้อหรือจัด โดยวิธีคัดเลือก</a:t>
            </a:r>
          </a:p>
          <a:p>
            <a:pPr algn="ctr"/>
            <a:r>
              <a:rPr lang="th-TH" sz="24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(ระเบียบกระทรวงการคลังว่าด้วยการจัดซื้อจัดจ้างฯ วิธีคัดเลือก ข้อ ๗๔ - ๗๗)</a:t>
            </a:r>
          </a:p>
        </p:txBody>
      </p:sp>
      <p:pic>
        <p:nvPicPr>
          <p:cNvPr id="2" name="ตัวยึดตาราง 3" descr="Screenshot 2023-11-03 131501.jpg">
            <a:extLst>
              <a:ext uri="{FF2B5EF4-FFF2-40B4-BE49-F238E27FC236}">
                <a16:creationId xmlns:a16="http://schemas.microsoft.com/office/drawing/2014/main" id="{3897CC44-0D5F-7775-A633-AF4C0CAAA7A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675" r="27878" b="21085"/>
          <a:stretch/>
        </p:blipFill>
        <p:spPr>
          <a:xfrm>
            <a:off x="431801" y="1446027"/>
            <a:ext cx="6670748" cy="541197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1CE9109-8274-EB7B-FB2E-0D931EF23601}"/>
              </a:ext>
            </a:extLst>
          </p:cNvPr>
          <p:cNvSpPr txBox="1"/>
          <p:nvPr/>
        </p:nvSpPr>
        <p:spPr>
          <a:xfrm>
            <a:off x="6881392" y="1446027"/>
            <a:ext cx="5036288" cy="249299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h-TH" sz="22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หมายเหตุ</a:t>
            </a:r>
            <a:r>
              <a:rPr lang="en-US" sz="22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22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๑. ศึกษา </a:t>
            </a:r>
            <a:r>
              <a:rPr lang="en-US" sz="22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TOR</a:t>
            </a:r>
            <a:r>
              <a:rPr lang="th-TH" sz="22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และร่างเอกสารจ้างก่อนจัดทำหนังสือ</a:t>
            </a:r>
          </a:p>
          <a:p>
            <a:r>
              <a:rPr lang="th-TH" sz="22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                เชิญชวนป้องกันความคลาดเคลื่อนระหว่างเอกสาร</a:t>
            </a:r>
            <a:endParaRPr lang="en-US" sz="2200" b="1" dirty="0">
              <a:solidFill>
                <a:srgbClr val="FF000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r>
              <a:rPr lang="en-US" sz="22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                </a:t>
            </a:r>
            <a:r>
              <a:rPr lang="th-TH" sz="22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เชิญชวน ร่างเอกสารจ้างและ </a:t>
            </a:r>
            <a:r>
              <a:rPr lang="en-US" sz="22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TOR</a:t>
            </a:r>
            <a:endParaRPr lang="th-TH" sz="2200" b="1" dirty="0">
              <a:solidFill>
                <a:srgbClr val="FF000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r>
              <a:rPr lang="th-TH" sz="22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            ๒. จัดทำหนังสือเชิญชวนไปยังผู้ประกอบการที่มี</a:t>
            </a:r>
          </a:p>
          <a:p>
            <a:r>
              <a:rPr lang="th-TH" sz="22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                คุณสมบัติตรงตามที่กำหนด</a:t>
            </a:r>
            <a:r>
              <a:rPr lang="en-US" sz="22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endParaRPr lang="th-TH" sz="2200" b="1" dirty="0">
              <a:solidFill>
                <a:srgbClr val="FF000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r>
              <a:rPr lang="th-TH" sz="22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            ๓. ต้องจัดทำบัญชีรับ-ส่ง เอกสารทุกครั้ง</a:t>
            </a:r>
            <a:endParaRPr lang="en-US" sz="2200" b="1" dirty="0">
              <a:solidFill>
                <a:srgbClr val="FF000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r>
              <a:rPr lang="en-US" sz="24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2347363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AutoShape 27"/>
          <p:cNvSpPr>
            <a:spLocks noChangeArrowheads="1"/>
          </p:cNvSpPr>
          <p:nvPr/>
        </p:nvSpPr>
        <p:spPr bwMode="white">
          <a:xfrm>
            <a:off x="372534" y="1824038"/>
            <a:ext cx="1621367" cy="996950"/>
          </a:xfrm>
          <a:prstGeom prst="roundRect">
            <a:avLst>
              <a:gd name="adj" fmla="val 5000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100000">
                      <a:srgbClr val="062F54"/>
                    </a:gs>
                  </a:gsLst>
                  <a:lin ang="0" scaled="1"/>
                </a:gra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71842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th-TH" altLang="ko-KR" sz="4000" b="1" dirty="0">
                <a:solidFill>
                  <a:schemeClr val="bg1"/>
                </a:solidFill>
                <a:latin typeface="TH SarabunPSK" pitchFamily="34" charset="-34"/>
                <a:ea typeface="Gulim" pitchFamily="34" charset="-127"/>
                <a:cs typeface="TH SarabunPSK" pitchFamily="34" charset="-34"/>
              </a:rPr>
              <a:t>(ก)</a:t>
            </a:r>
            <a:endParaRPr lang="en-US" altLang="ko-KR" sz="4000" b="1" dirty="0">
              <a:solidFill>
                <a:schemeClr val="bg1"/>
              </a:solidFill>
              <a:latin typeface="TH SarabunPSK" pitchFamily="34" charset="-34"/>
              <a:ea typeface="Gulim" pitchFamily="34" charset="-127"/>
              <a:cs typeface="TH SarabunPSK" pitchFamily="34" charset="-34"/>
            </a:endParaRPr>
          </a:p>
        </p:txBody>
      </p:sp>
      <p:sp>
        <p:nvSpPr>
          <p:cNvPr id="76805" name="TextBox 5"/>
          <p:cNvSpPr txBox="1">
            <a:spLocks noChangeArrowheads="1"/>
          </p:cNvSpPr>
          <p:nvPr/>
        </p:nvSpPr>
        <p:spPr bwMode="auto">
          <a:xfrm>
            <a:off x="1733551" y="2233613"/>
            <a:ext cx="921596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9pPr>
          </a:lstStyle>
          <a:p>
            <a:pPr eaLnBrk="1" hangingPunct="1"/>
            <a:endParaRPr lang="en-US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7" name="TextBox 16"/>
          <p:cNvSpPr txBox="1"/>
          <p:nvPr/>
        </p:nvSpPr>
        <p:spPr bwMode="auto">
          <a:xfrm>
            <a:off x="566321" y="1560455"/>
            <a:ext cx="11079678" cy="415498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457200" indent="-457200" algn="thaiDist">
              <a:buFont typeface="+mj-cs"/>
              <a:buAutoNum type="thaiNumPeriod"/>
              <a:tabLst>
                <a:tab pos="511175" algn="l"/>
              </a:tabLst>
              <a:defRPr/>
            </a:pPr>
            <a:r>
              <a:rPr lang="th-TH" sz="2400" b="1" dirty="0">
                <a:latin typeface="TH SarabunPSK" pitchFamily="34" charset="-34"/>
                <a:cs typeface="TH SarabunPSK" pitchFamily="34" charset="-34"/>
              </a:rPr>
              <a:t>จัดทําหนังสือ</a:t>
            </a:r>
            <a:r>
              <a:rPr lang="th-TH" sz="2400" b="1" dirty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เชิญชวนผู้ประกอบการที่มีคุณสมบัติตรงตามเงื่อนไข</a:t>
            </a:r>
            <a:r>
              <a:rPr lang="th-TH" sz="2400" b="1" dirty="0">
                <a:latin typeface="TH SarabunPSK" pitchFamily="34" charset="-34"/>
                <a:cs typeface="TH SarabunPSK" pitchFamily="34" charset="-34"/>
              </a:rPr>
              <a:t>ที่กําหนด </a:t>
            </a:r>
            <a:r>
              <a:rPr lang="th-TH" sz="2400" b="1" dirty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ไม่น้อยกว่า ๓ ราย </a:t>
            </a:r>
            <a:r>
              <a:rPr lang="th-TH" sz="2400" b="1" dirty="0">
                <a:latin typeface="TH SarabunPSK" pitchFamily="34" charset="-34"/>
                <a:cs typeface="TH SarabunPSK" pitchFamily="34" charset="-34"/>
              </a:rPr>
              <a:t>เว้นมีผู้ประกอบการที่มีคุณสมบัติตรงตามที่กําหนดน้อยกว่า ๓ ราย โดยให้คํานึงถึงการ</a:t>
            </a:r>
            <a:r>
              <a:rPr lang="th-TH" sz="2400" b="1" dirty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ไม่มีผลประโยชน์ร่วมกัน </a:t>
            </a:r>
            <a:r>
              <a:rPr lang="th-TH" sz="2400" b="1" dirty="0">
                <a:latin typeface="TH SarabunPSK" pitchFamily="34" charset="-34"/>
                <a:cs typeface="TH SarabunPSK" pitchFamily="34" charset="-34"/>
              </a:rPr>
              <a:t>และ</a:t>
            </a:r>
            <a:r>
              <a:rPr lang="th-TH" sz="2400" b="1" dirty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จัดทําบัญชีรายชื่อ</a:t>
            </a:r>
            <a:r>
              <a:rPr lang="th-TH" sz="2400" b="1" dirty="0">
                <a:latin typeface="TH SarabunPSK" pitchFamily="34" charset="-34"/>
                <a:cs typeface="TH SarabunPSK" pitchFamily="34" charset="-34"/>
              </a:rPr>
              <a:t>ผู้ประกอบการที่มี</a:t>
            </a:r>
            <a:r>
              <a:rPr lang="th-TH" sz="2400" b="1" dirty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หนังสือเชิญชวน</a:t>
            </a:r>
          </a:p>
          <a:p>
            <a:pPr marL="457200" indent="-457200" algn="thaiDist">
              <a:buFont typeface="+mj-cs"/>
              <a:buAutoNum type="thaiNumPeriod"/>
              <a:tabLst>
                <a:tab pos="511175" algn="l"/>
              </a:tabLst>
              <a:defRPr/>
            </a:pPr>
            <a:r>
              <a:rPr lang="th-TH" sz="2400" b="1" dirty="0">
                <a:latin typeface="TH SarabunPSK" pitchFamily="34" charset="-34"/>
                <a:cs typeface="TH SarabunPSK" pitchFamily="34" charset="-34"/>
              </a:rPr>
              <a:t>ถึงวัน เวลา</a:t>
            </a:r>
            <a:r>
              <a:rPr lang="th-TH" sz="2400" b="1" dirty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การรับซอง</a:t>
            </a:r>
            <a:r>
              <a:rPr lang="th-TH" sz="2400" b="1" dirty="0">
                <a:latin typeface="TH SarabunPSK" pitchFamily="34" charset="-34"/>
                <a:cs typeface="TH SarabunPSK" pitchFamily="34" charset="-34"/>
              </a:rPr>
              <a:t>ข้อเสนอ ให้</a:t>
            </a:r>
            <a:r>
              <a:rPr lang="th-TH" sz="2400" b="1" dirty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รับซองเสนอเฉพาะผู้ประกอบการที่มีหนังสือเชิญชวนเท่านั้น </a:t>
            </a:r>
            <a:r>
              <a:rPr lang="th-TH" sz="2400" b="1" dirty="0">
                <a:latin typeface="TH SarabunPSK" pitchFamily="34" charset="-34"/>
                <a:cs typeface="TH SarabunPSK" pitchFamily="34" charset="-34"/>
              </a:rPr>
              <a:t>พร้อมจัดทําบัญชีรายชื่อผู้มายื่นข้อเสนอ เมื่อ</a:t>
            </a:r>
            <a:r>
              <a:rPr lang="th-TH" sz="2400" b="1" dirty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พ้นกําหนดเวลา</a:t>
            </a:r>
            <a:r>
              <a:rPr lang="th-TH" sz="2400" b="1" dirty="0">
                <a:latin typeface="TH SarabunPSK" pitchFamily="34" charset="-34"/>
                <a:cs typeface="TH SarabunPSK" pitchFamily="34" charset="-34"/>
              </a:rPr>
              <a:t>รับซองข้อเสนอ </a:t>
            </a:r>
            <a:r>
              <a:rPr lang="th-TH" sz="2400" b="1" dirty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ห้ามรับเอกสารหลักฐานเพิ่มเติม </a:t>
            </a:r>
            <a:r>
              <a:rPr lang="th-TH" sz="2400" b="1" dirty="0">
                <a:latin typeface="TH SarabunPSK" pitchFamily="34" charset="-34"/>
                <a:cs typeface="TH SarabunPSK" pitchFamily="34" charset="-34"/>
              </a:rPr>
              <a:t>เว้นแต่ กรณีการซื้อหรือจ้างใดมีรายละเอียดที่มีความจําเป็นโดยสภาพของการซื้อหรือจ้างที่จะต้องให้ผู้ยื่นข้อเสนอนําตัวอย่างพัสดุมาแสดงเพื่อทดลอง หรือทดสอบ หรือนําเสนองาน หรือให้ผู้ยื่นข้อเสนอนําเอกสารหรือรายละเอียดมาส่งภายหลังจากวันยื่นซองข้อเสนอ </a:t>
            </a:r>
          </a:p>
          <a:p>
            <a:pPr marL="457200" indent="-457200" algn="thaiDist">
              <a:buFont typeface="+mj-cs"/>
              <a:buAutoNum type="thaiNumPeriod"/>
              <a:tabLst>
                <a:tab pos="511175" algn="l"/>
              </a:tabLst>
              <a:defRPr/>
            </a:pPr>
            <a:r>
              <a:rPr lang="th-TH" sz="2400" b="1" dirty="0">
                <a:latin typeface="TH SarabunPSK" pitchFamily="34" charset="-34"/>
                <a:cs typeface="TH SarabunPSK" pitchFamily="34" charset="-34"/>
              </a:rPr>
              <a:t>ถึงกําหนดวัน เวลา</a:t>
            </a:r>
            <a:r>
              <a:rPr lang="th-TH" sz="2400" b="1" dirty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การเปิดซอง</a:t>
            </a:r>
            <a:r>
              <a:rPr lang="th-TH" sz="2400" b="1" dirty="0">
                <a:latin typeface="TH SarabunPSK" pitchFamily="34" charset="-34"/>
                <a:cs typeface="TH SarabunPSK" pitchFamily="34" charset="-34"/>
              </a:rPr>
              <a:t>ข้อเสนอ ให้คณะกรรมการดําเนินการเปิดซองข้อเสนอและตรวจสอบเอกสารหลักฐานต่าง ๆ ของผู้ยื่นข้อเสนอทุกราย แล้ว</a:t>
            </a:r>
            <a:r>
              <a:rPr lang="th-TH" sz="2400" b="1" dirty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ให้กรรมการทุกคนลงลายมือชื่อกํากับ</a:t>
            </a:r>
            <a:r>
              <a:rPr lang="th-TH" sz="2400" b="1" dirty="0">
                <a:latin typeface="TH SarabunPSK" pitchFamily="34" charset="-34"/>
                <a:cs typeface="TH SarabunPSK" pitchFamily="34" charset="-34"/>
              </a:rPr>
              <a:t>ไว้ในใบเสนอราคาและเอกสารประกอบการเสนอราคาของผู้ยื่นข้อเสนอทุกแผ่นและให้นําความในข้อ ๕๕ (๒) - (๔) มาใช้บังคับกับการดําเนินการพิจารณาคัดเลือกผู้ชนะการซื้อหรือจ้างหรือผู้ได้รับการคัดเลือกของคณะกรรมการ โดยอนุโลม</a:t>
            </a:r>
            <a:endParaRPr lang="en-US" sz="2400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FF82AD6-D782-5134-7911-DF635D495D22}"/>
              </a:ext>
            </a:extLst>
          </p:cNvPr>
          <p:cNvSpPr txBox="1"/>
          <p:nvPr/>
        </p:nvSpPr>
        <p:spPr>
          <a:xfrm>
            <a:off x="294640" y="477520"/>
            <a:ext cx="116230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32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หน้าที่คณะกรรมการซื้อหรือจ้างโดยวิธีคัดเลือก</a:t>
            </a:r>
          </a:p>
          <a:p>
            <a:pPr algn="ctr"/>
            <a:r>
              <a:rPr lang="th-TH" sz="24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(ระเบียบกระทรวงการคลังว่าด้วยการจัดซื้อจัดจ้างฯ ข้อ ๗๔)</a:t>
            </a:r>
          </a:p>
        </p:txBody>
      </p:sp>
    </p:spTree>
    <p:extLst>
      <p:ext uri="{BB962C8B-B14F-4D97-AF65-F5344CB8AC3E}">
        <p14:creationId xmlns:p14="http://schemas.microsoft.com/office/powerpoint/2010/main" val="46344055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D8CD4F-C618-5AB3-F851-18CC63D97A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AutoShape 27">
            <a:extLst>
              <a:ext uri="{FF2B5EF4-FFF2-40B4-BE49-F238E27FC236}">
                <a16:creationId xmlns:a16="http://schemas.microsoft.com/office/drawing/2014/main" id="{BD1ECECF-B2FC-2F6F-74F5-15F5355B915F}"/>
              </a:ext>
            </a:extLst>
          </p:cNvPr>
          <p:cNvSpPr>
            <a:spLocks noChangeArrowheads="1"/>
          </p:cNvSpPr>
          <p:nvPr/>
        </p:nvSpPr>
        <p:spPr bwMode="white">
          <a:xfrm>
            <a:off x="372534" y="1824038"/>
            <a:ext cx="1621367" cy="996950"/>
          </a:xfrm>
          <a:prstGeom prst="roundRect">
            <a:avLst>
              <a:gd name="adj" fmla="val 5000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100000">
                      <a:srgbClr val="062F54"/>
                    </a:gs>
                  </a:gsLst>
                  <a:lin ang="0" scaled="1"/>
                </a:gra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71842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th-TH" altLang="ko-KR" sz="4000" b="1" dirty="0">
                <a:solidFill>
                  <a:schemeClr val="bg1"/>
                </a:solidFill>
                <a:latin typeface="TH SarabunPSK" pitchFamily="34" charset="-34"/>
                <a:ea typeface="Gulim" pitchFamily="34" charset="-127"/>
                <a:cs typeface="TH SarabunPSK" pitchFamily="34" charset="-34"/>
              </a:rPr>
              <a:t>(ก)</a:t>
            </a:r>
            <a:endParaRPr lang="en-US" altLang="ko-KR" sz="4000" b="1" dirty="0">
              <a:solidFill>
                <a:schemeClr val="bg1"/>
              </a:solidFill>
              <a:latin typeface="TH SarabunPSK" pitchFamily="34" charset="-34"/>
              <a:ea typeface="Gulim" pitchFamily="34" charset="-127"/>
              <a:cs typeface="TH SarabunPSK" pitchFamily="34" charset="-34"/>
            </a:endParaRPr>
          </a:p>
        </p:txBody>
      </p:sp>
      <p:sp>
        <p:nvSpPr>
          <p:cNvPr id="76805" name="TextBox 5">
            <a:extLst>
              <a:ext uri="{FF2B5EF4-FFF2-40B4-BE49-F238E27FC236}">
                <a16:creationId xmlns:a16="http://schemas.microsoft.com/office/drawing/2014/main" id="{879F1AE3-99AC-3D47-686B-2BD2958E16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33551" y="2233613"/>
            <a:ext cx="921596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9pPr>
          </a:lstStyle>
          <a:p>
            <a:pPr eaLnBrk="1" hangingPunct="1"/>
            <a:endParaRPr lang="en-US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70A774F-5DEA-1458-22F5-29FDF29686B9}"/>
              </a:ext>
            </a:extLst>
          </p:cNvPr>
          <p:cNvSpPr txBox="1"/>
          <p:nvPr/>
        </p:nvSpPr>
        <p:spPr>
          <a:xfrm>
            <a:off x="294640" y="477520"/>
            <a:ext cx="116230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32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ผังขั้นตอนการซื้อหรือจัด โดยวิธีคัดเลือก</a:t>
            </a:r>
          </a:p>
          <a:p>
            <a:pPr algn="ctr"/>
            <a:r>
              <a:rPr lang="th-TH" sz="24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(ระเบียบกระทรวงการคลังว่าด้วยการจัดซื้อจัดจ้างฯ วิธีคัดเลือก ข้อ ๗๔ - ๗๗)</a:t>
            </a:r>
          </a:p>
        </p:txBody>
      </p:sp>
      <p:pic>
        <p:nvPicPr>
          <p:cNvPr id="3" name="ตัวยึดตาราง 3" descr="Screenshot 2023-11-03 131830.jpg">
            <a:extLst>
              <a:ext uri="{FF2B5EF4-FFF2-40B4-BE49-F238E27FC236}">
                <a16:creationId xmlns:a16="http://schemas.microsoft.com/office/drawing/2014/main" id="{775FBF0E-CD6E-5462-B65E-6C36B14B596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541" r="7315"/>
          <a:stretch/>
        </p:blipFill>
        <p:spPr>
          <a:xfrm>
            <a:off x="148857" y="1573618"/>
            <a:ext cx="8378456" cy="480074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8B803B8-8204-AEE5-D10D-E7E668413B04}"/>
              </a:ext>
            </a:extLst>
          </p:cNvPr>
          <p:cNvSpPr txBox="1"/>
          <p:nvPr/>
        </p:nvSpPr>
        <p:spPr>
          <a:xfrm>
            <a:off x="7868092" y="4804706"/>
            <a:ext cx="4175051" cy="15696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h-TH" sz="24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หมายเหตุ</a:t>
            </a:r>
            <a:r>
              <a:rPr lang="en-US" sz="24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24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การพิจารณาผลให้นําความในข้อ ๕๕ (๒) - (๔) มาใช้บังคับกับการดําเนินการพิจารณาคัดเลือกผู้ชนะการซื้อหรือจ้างหรือผู้ได้รับการคัดเลือกของคณะกรรมการ โดยอนุโลม</a:t>
            </a:r>
            <a:r>
              <a:rPr lang="en-US" sz="24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0598386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45C3F4-D53F-7AAC-8980-84CA5B59BA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AutoShape 27">
            <a:extLst>
              <a:ext uri="{FF2B5EF4-FFF2-40B4-BE49-F238E27FC236}">
                <a16:creationId xmlns:a16="http://schemas.microsoft.com/office/drawing/2014/main" id="{6116D91E-CE73-2F3D-000D-173DDD4355FE}"/>
              </a:ext>
            </a:extLst>
          </p:cNvPr>
          <p:cNvSpPr>
            <a:spLocks noChangeArrowheads="1"/>
          </p:cNvSpPr>
          <p:nvPr/>
        </p:nvSpPr>
        <p:spPr bwMode="white">
          <a:xfrm>
            <a:off x="372534" y="1824038"/>
            <a:ext cx="1621367" cy="996950"/>
          </a:xfrm>
          <a:prstGeom prst="roundRect">
            <a:avLst>
              <a:gd name="adj" fmla="val 5000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100000">
                      <a:srgbClr val="062F54"/>
                    </a:gs>
                  </a:gsLst>
                  <a:lin ang="0" scaled="1"/>
                </a:gra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71842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th-TH" altLang="ko-KR" sz="4000" b="1" dirty="0">
                <a:solidFill>
                  <a:schemeClr val="bg1"/>
                </a:solidFill>
                <a:latin typeface="TH SarabunPSK" pitchFamily="34" charset="-34"/>
                <a:ea typeface="Gulim" pitchFamily="34" charset="-127"/>
                <a:cs typeface="TH SarabunPSK" pitchFamily="34" charset="-34"/>
              </a:rPr>
              <a:t>(ก)</a:t>
            </a:r>
            <a:endParaRPr lang="en-US" altLang="ko-KR" sz="4000" b="1" dirty="0">
              <a:solidFill>
                <a:schemeClr val="bg1"/>
              </a:solidFill>
              <a:latin typeface="TH SarabunPSK" pitchFamily="34" charset="-34"/>
              <a:ea typeface="Gulim" pitchFamily="34" charset="-127"/>
              <a:cs typeface="TH SarabunPSK" pitchFamily="34" charset="-34"/>
            </a:endParaRPr>
          </a:p>
        </p:txBody>
      </p:sp>
      <p:sp>
        <p:nvSpPr>
          <p:cNvPr id="76805" name="TextBox 5">
            <a:extLst>
              <a:ext uri="{FF2B5EF4-FFF2-40B4-BE49-F238E27FC236}">
                <a16:creationId xmlns:a16="http://schemas.microsoft.com/office/drawing/2014/main" id="{1E7FDE68-3794-4850-EB1D-BC810DF938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33551" y="2233613"/>
            <a:ext cx="921596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9pPr>
          </a:lstStyle>
          <a:p>
            <a:pPr eaLnBrk="1" hangingPunct="1"/>
            <a:endParaRPr lang="en-US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BD94AD2-223F-59C3-2030-7E764F09F012}"/>
              </a:ext>
            </a:extLst>
          </p:cNvPr>
          <p:cNvSpPr txBox="1"/>
          <p:nvPr/>
        </p:nvSpPr>
        <p:spPr>
          <a:xfrm>
            <a:off x="294640" y="477520"/>
            <a:ext cx="116230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32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ผังขั้นตอนการซื้อหรือจัด โดยวิธีคัดเลือก</a:t>
            </a:r>
          </a:p>
          <a:p>
            <a:pPr algn="ctr"/>
            <a:r>
              <a:rPr lang="th-TH" sz="24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(ระเบียบกระทรวงการคลังว่าด้วยการจัดซื้อจัดจ้างฯ วิธีคัดเลือก ข้อ ๗๔ - ๗๗)</a:t>
            </a:r>
          </a:p>
        </p:txBody>
      </p:sp>
      <p:pic>
        <p:nvPicPr>
          <p:cNvPr id="5" name="ตัวยึดตาราง 3" descr="Screenshot 2023-11-03 131915.jpg">
            <a:extLst>
              <a:ext uri="{FF2B5EF4-FFF2-40B4-BE49-F238E27FC236}">
                <a16:creationId xmlns:a16="http://schemas.microsoft.com/office/drawing/2014/main" id="{099AD8B4-BF1F-2EF1-4EB6-00EA8D5197D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350" r="167"/>
          <a:stretch/>
        </p:blipFill>
        <p:spPr>
          <a:xfrm>
            <a:off x="0" y="1524083"/>
            <a:ext cx="8452884" cy="507991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57F2479-C781-AFDA-3E8F-26DB0AA86604}"/>
              </a:ext>
            </a:extLst>
          </p:cNvPr>
          <p:cNvSpPr txBox="1"/>
          <p:nvPr/>
        </p:nvSpPr>
        <p:spPr>
          <a:xfrm>
            <a:off x="8016950" y="4672197"/>
            <a:ext cx="3900730" cy="13234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thaiDist"/>
            <a:r>
              <a:rPr lang="th-TH" sz="20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หมายเหตุ</a:t>
            </a:r>
            <a:r>
              <a:rPr lang="en-US" sz="20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20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การพิจารณาผลให้นําความในข้อ ๕๕ (๒) - (๔)มาใช้บังคับกับการดําเนินการพิจารณาคัดเลือกผู้ชนะการซื้อหรือจ้างหรือผู้ได้รับการคัดเลือกของคณะกรรมการ โดยอนุโลม</a:t>
            </a:r>
            <a:r>
              <a:rPr lang="en-US" sz="20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532594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8BFF4179-0560-5E2B-FD51-B43FF23E05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41A362-A987-6054-CAA8-E7FD041932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5E78C-4B59-467A-999B-6266BBAC0B93}" type="slidenum">
              <a:rPr lang="th-TH" smtClean="0"/>
              <a:pPr/>
              <a:t>37</a:t>
            </a:fld>
            <a:endParaRPr lang="th-TH" dirty="0"/>
          </a:p>
        </p:txBody>
      </p:sp>
      <p:sp>
        <p:nvSpPr>
          <p:cNvPr id="5" name="Rectangle: Diagonal Corners Snipped 4">
            <a:extLst>
              <a:ext uri="{FF2B5EF4-FFF2-40B4-BE49-F238E27FC236}">
                <a16:creationId xmlns:a16="http://schemas.microsoft.com/office/drawing/2014/main" id="{F32DE007-494B-98A2-984B-CD7F770A63BC}"/>
              </a:ext>
            </a:extLst>
          </p:cNvPr>
          <p:cNvSpPr/>
          <p:nvPr/>
        </p:nvSpPr>
        <p:spPr>
          <a:xfrm>
            <a:off x="890649" y="795647"/>
            <a:ext cx="10402785" cy="5296395"/>
          </a:xfrm>
          <a:prstGeom prst="snip2DiagRect">
            <a:avLst/>
          </a:prstGeom>
          <a:gradFill>
            <a:gsLst>
              <a:gs pos="0">
                <a:schemeClr val="accent5">
                  <a:lumMod val="89000"/>
                </a:schemeClr>
              </a:gs>
              <a:gs pos="23000">
                <a:schemeClr val="accent5">
                  <a:lumMod val="89000"/>
                </a:schemeClr>
              </a:gs>
              <a:gs pos="69000">
                <a:schemeClr val="accent5">
                  <a:lumMod val="75000"/>
                </a:schemeClr>
              </a:gs>
              <a:gs pos="97000">
                <a:schemeClr val="accent5">
                  <a:lumMod val="70000"/>
                </a:schemeClr>
              </a:gs>
            </a:gsLst>
            <a:path path="circle">
              <a:fillToRect l="50000" t="50000" r="50000" b="50000"/>
            </a:path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30E2C55-C3AB-EA56-210E-9236BAD6E3D3}"/>
              </a:ext>
            </a:extLst>
          </p:cNvPr>
          <p:cNvSpPr txBox="1"/>
          <p:nvPr/>
        </p:nvSpPr>
        <p:spPr>
          <a:xfrm>
            <a:off x="1549925" y="2869282"/>
            <a:ext cx="911246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4400" b="1" spc="6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หน้าที่ของคณะกรรมการซื้อหรือจ้างโดยวิธีเฉพาะเจาะจง</a:t>
            </a:r>
          </a:p>
        </p:txBody>
      </p:sp>
    </p:spTree>
    <p:extLst>
      <p:ext uri="{BB962C8B-B14F-4D97-AF65-F5344CB8AC3E}">
        <p14:creationId xmlns:p14="http://schemas.microsoft.com/office/powerpoint/2010/main" val="271021727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404FC-97A2-0F1A-40BD-F6A9E83B95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AutoShape 27">
            <a:extLst>
              <a:ext uri="{FF2B5EF4-FFF2-40B4-BE49-F238E27FC236}">
                <a16:creationId xmlns:a16="http://schemas.microsoft.com/office/drawing/2014/main" id="{47AF9D6B-45EC-26E1-65B6-8ED031E4ABEA}"/>
              </a:ext>
            </a:extLst>
          </p:cNvPr>
          <p:cNvSpPr>
            <a:spLocks noChangeArrowheads="1"/>
          </p:cNvSpPr>
          <p:nvPr/>
        </p:nvSpPr>
        <p:spPr bwMode="white">
          <a:xfrm>
            <a:off x="372534" y="1824038"/>
            <a:ext cx="1621367" cy="996950"/>
          </a:xfrm>
          <a:prstGeom prst="roundRect">
            <a:avLst>
              <a:gd name="adj" fmla="val 5000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100000">
                      <a:srgbClr val="062F54"/>
                    </a:gs>
                  </a:gsLst>
                  <a:lin ang="0" scaled="1"/>
                </a:gra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71842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th-TH" altLang="ko-KR" sz="4000" b="1" dirty="0">
                <a:solidFill>
                  <a:schemeClr val="bg1"/>
                </a:solidFill>
                <a:latin typeface="TH SarabunPSK" pitchFamily="34" charset="-34"/>
                <a:ea typeface="Gulim" pitchFamily="34" charset="-127"/>
                <a:cs typeface="TH SarabunPSK" pitchFamily="34" charset="-34"/>
              </a:rPr>
              <a:t>(ก)</a:t>
            </a:r>
            <a:endParaRPr lang="en-US" altLang="ko-KR" sz="4000" b="1" dirty="0">
              <a:solidFill>
                <a:schemeClr val="bg1"/>
              </a:solidFill>
              <a:latin typeface="TH SarabunPSK" pitchFamily="34" charset="-34"/>
              <a:ea typeface="Gulim" pitchFamily="34" charset="-127"/>
              <a:cs typeface="TH SarabunPSK" pitchFamily="34" charset="-34"/>
            </a:endParaRPr>
          </a:p>
        </p:txBody>
      </p:sp>
      <p:sp>
        <p:nvSpPr>
          <p:cNvPr id="76805" name="TextBox 5">
            <a:extLst>
              <a:ext uri="{FF2B5EF4-FFF2-40B4-BE49-F238E27FC236}">
                <a16:creationId xmlns:a16="http://schemas.microsoft.com/office/drawing/2014/main" id="{E6A8685A-B53F-E87F-87EB-C0B9942B6A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33551" y="2233613"/>
            <a:ext cx="921596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9pPr>
          </a:lstStyle>
          <a:p>
            <a:pPr eaLnBrk="1" hangingPunct="1"/>
            <a:endParaRPr lang="en-US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4E3C474-1CF2-DEBA-9618-7F83FB69467D}"/>
              </a:ext>
            </a:extLst>
          </p:cNvPr>
          <p:cNvSpPr txBox="1"/>
          <p:nvPr/>
        </p:nvSpPr>
        <p:spPr>
          <a:xfrm>
            <a:off x="294640" y="477520"/>
            <a:ext cx="116230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32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ผังขั้นตอนการซื้อหรือจัด โดยวิธีเฉพาะเจาะจง</a:t>
            </a:r>
          </a:p>
          <a:p>
            <a:pPr algn="ctr"/>
            <a:r>
              <a:rPr lang="th-TH" sz="24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(ระเบียบกระทรวงการคลังว่าด้วยการจัดซื้อจัดจ้างฯ วิธีเฉพาะเจาะจง ข้อ ๗๗ - ๘๑)</a:t>
            </a:r>
          </a:p>
        </p:txBody>
      </p:sp>
      <p:pic>
        <p:nvPicPr>
          <p:cNvPr id="5" name="ตัวยึดตาราง 3" descr="Screenshot 2023-11-03 143928.jpg">
            <a:extLst>
              <a:ext uri="{FF2B5EF4-FFF2-40B4-BE49-F238E27FC236}">
                <a16:creationId xmlns:a16="http://schemas.microsoft.com/office/drawing/2014/main" id="{E864C1EA-83EE-11E0-F7B8-69B342668B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" y="1425808"/>
            <a:ext cx="9647784" cy="5432192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95F58AF-3D2B-4303-CA0F-A410BF472AFF}"/>
              </a:ext>
            </a:extLst>
          </p:cNvPr>
          <p:cNvSpPr/>
          <p:nvPr/>
        </p:nvSpPr>
        <p:spPr>
          <a:xfrm>
            <a:off x="6428528" y="1606920"/>
            <a:ext cx="489428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altLang="th-TH" sz="20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เชิญชวนผู้ประกอบการที่มีคุณสมบัติตรงตามที่กำหนดรายใดรายหนึ่ง</a:t>
            </a:r>
            <a:endParaRPr lang="en-US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214658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239F0FE-B22F-4687-9345-BCD883200B0C}"/>
              </a:ext>
            </a:extLst>
          </p:cNvPr>
          <p:cNvSpPr/>
          <p:nvPr/>
        </p:nvSpPr>
        <p:spPr>
          <a:xfrm>
            <a:off x="353484" y="1500320"/>
            <a:ext cx="11291775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ให้คณะกรรมการจัดซื้อจัดจ้าง รายงานผลการพิจารณา การดังนี้</a:t>
            </a:r>
          </a:p>
          <a:p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 ๑. จัดทํารายงานผลการพิจารณาและความเห็นพร้อมด้วยเอกสารที่ได้รับไว้ทั้งหมดเสนอหัวหน้าหน่วยงานของรัฐผ่านหัวหน้าเจ้าหน้าที่เพื่อพิจารณาให้ความเห็นชอบ ทั้งนี้ รายงานผลการพิจารณาดังกล่าว ให้ประกอบด้วยรายการอย่างน้อย ดังต่อไปนี้</a:t>
            </a:r>
          </a:p>
          <a:p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     (ก) รายการพัสดุที่จะซื้อหรือจ้าง</a:t>
            </a:r>
          </a:p>
          <a:p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     (ข) รายชื่อผู้ยื่นข้อเสนอ ราคาที่เสนอ และข้อเสนอของผู้ยื่นข้อเสนอทุกราย</a:t>
            </a:r>
          </a:p>
          <a:p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     (ค) รายชื่อผู้ยื่นข้อเสนอที่ผ่านการคัดเลือกว่าไม่เป็นผู้มีผลประโยชน์ร่วมกัน</a:t>
            </a:r>
          </a:p>
          <a:p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     (ง) หลักเกณฑ์การพิจารณาคัดเลือกข้อเสนอ พร้อมเกณฑ์การให้คะแนน</a:t>
            </a:r>
          </a:p>
          <a:p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     (จ) ผลการพิจารณาคัดเลือกข้อเสนอและการให้คะแนนข้อเสนอของผู้ยื่นข้อเสนอทุกราย</a:t>
            </a:r>
          </a:p>
          <a:p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          พร้อม</a:t>
            </a:r>
            <a:r>
              <a:rPr lang="th-TH" sz="32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เหตุผลสนับสนุนในการพิจารณา</a:t>
            </a:r>
            <a:endParaRPr lang="en-US" sz="3200" b="1" dirty="0">
              <a:solidFill>
                <a:srgbClr val="FF000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C35F982-EB0D-2FB1-AA01-B55974D7D94B}"/>
              </a:ext>
            </a:extLst>
          </p:cNvPr>
          <p:cNvSpPr txBox="1"/>
          <p:nvPr/>
        </p:nvSpPr>
        <p:spPr>
          <a:xfrm>
            <a:off x="294640" y="335020"/>
            <a:ext cx="1162304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32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ระเบียบกระทรวงการคลังว่าด้วยการจัดซื้อจัดจ้างฯ ข้อ ๕๕ (๔) </a:t>
            </a:r>
          </a:p>
          <a:p>
            <a:pPr algn="ctr"/>
            <a:r>
              <a:rPr lang="th-TH" sz="32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การจัดทำรายงานผลการพิจารณาของคณะกรรมการ</a:t>
            </a:r>
          </a:p>
        </p:txBody>
      </p:sp>
    </p:spTree>
    <p:extLst>
      <p:ext uri="{BB962C8B-B14F-4D97-AF65-F5344CB8AC3E}">
        <p14:creationId xmlns:p14="http://schemas.microsoft.com/office/powerpoint/2010/main" val="14935859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11000">
              <a:schemeClr val="tx1"/>
            </a:gs>
            <a:gs pos="74000">
              <a:schemeClr val="bg2">
                <a:lumMod val="75000"/>
              </a:schemeClr>
            </a:gs>
            <a:gs pos="92000">
              <a:schemeClr val="tx1"/>
            </a:gs>
            <a:gs pos="100000">
              <a:schemeClr val="tx1">
                <a:lumMod val="75000"/>
                <a:lumOff val="2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662697" y="5591432"/>
            <a:ext cx="4406159" cy="297025"/>
          </a:xfrm>
          <a:custGeom>
            <a:avLst/>
            <a:gdLst/>
            <a:ahLst/>
            <a:cxnLst/>
            <a:rect l="l" t="t" r="r" b="b"/>
            <a:pathLst>
              <a:path w="6609238" h="445538">
                <a:moveTo>
                  <a:pt x="0" y="0"/>
                </a:moveTo>
                <a:lnTo>
                  <a:pt x="6609238" y="0"/>
                </a:lnTo>
                <a:lnTo>
                  <a:pt x="6609238" y="445538"/>
                </a:lnTo>
                <a:lnTo>
                  <a:pt x="0" y="44553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h-TH" sz="1867"/>
          </a:p>
        </p:txBody>
      </p:sp>
      <p:sp>
        <p:nvSpPr>
          <p:cNvPr id="3" name="Freeform 3"/>
          <p:cNvSpPr/>
          <p:nvPr/>
        </p:nvSpPr>
        <p:spPr>
          <a:xfrm rot="291018">
            <a:off x="-177799" y="4888876"/>
            <a:ext cx="3340100" cy="2082799"/>
          </a:xfrm>
          <a:custGeom>
            <a:avLst/>
            <a:gdLst/>
            <a:ahLst/>
            <a:cxnLst/>
            <a:rect l="l" t="t" r="r" b="b"/>
            <a:pathLst>
              <a:path w="8913142" h="3655968">
                <a:moveTo>
                  <a:pt x="0" y="0"/>
                </a:moveTo>
                <a:lnTo>
                  <a:pt x="8913143" y="0"/>
                </a:lnTo>
                <a:lnTo>
                  <a:pt x="8913143" y="3655968"/>
                </a:lnTo>
                <a:lnTo>
                  <a:pt x="0" y="365596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31730" t="-4113" r="1898" b="-16777"/>
            </a:stretch>
          </a:blipFill>
        </p:spPr>
        <p:txBody>
          <a:bodyPr/>
          <a:lstStyle/>
          <a:p>
            <a:endParaRPr lang="th-TH" sz="1867"/>
          </a:p>
        </p:txBody>
      </p:sp>
      <p:sp>
        <p:nvSpPr>
          <p:cNvPr id="4" name="Freeform 4"/>
          <p:cNvSpPr/>
          <p:nvPr/>
        </p:nvSpPr>
        <p:spPr>
          <a:xfrm rot="10982864">
            <a:off x="8560914" y="-49580"/>
            <a:ext cx="3631086" cy="2361805"/>
          </a:xfrm>
          <a:custGeom>
            <a:avLst/>
            <a:gdLst/>
            <a:ahLst/>
            <a:cxnLst/>
            <a:rect l="l" t="t" r="r" b="b"/>
            <a:pathLst>
              <a:path w="8502252" h="3655968">
                <a:moveTo>
                  <a:pt x="0" y="0"/>
                </a:moveTo>
                <a:lnTo>
                  <a:pt x="8502252" y="0"/>
                </a:lnTo>
                <a:lnTo>
                  <a:pt x="8502252" y="3655969"/>
                </a:lnTo>
                <a:lnTo>
                  <a:pt x="0" y="365596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56086" r="-16" b="-3197"/>
            </a:stretch>
          </a:blipFill>
        </p:spPr>
        <p:txBody>
          <a:bodyPr/>
          <a:lstStyle/>
          <a:p>
            <a:endParaRPr lang="th-TH" sz="1867"/>
          </a:p>
        </p:txBody>
      </p:sp>
      <p:sp>
        <p:nvSpPr>
          <p:cNvPr id="6" name="TextBox 6"/>
          <p:cNvSpPr txBox="1"/>
          <p:nvPr/>
        </p:nvSpPr>
        <p:spPr>
          <a:xfrm>
            <a:off x="1680007" y="4283698"/>
            <a:ext cx="10329710" cy="12296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17"/>
              </a:lnSpc>
            </a:pPr>
            <a:r>
              <a:rPr lang="en-US" sz="2155" dirty="0" err="1">
                <a:solidFill>
                  <a:srgbClr val="FFFFFF"/>
                </a:solidFill>
                <a:latin typeface="Chonburi"/>
                <a:ea typeface="Chonburi"/>
                <a:cs typeface="Chonburi"/>
                <a:sym typeface="Chonburi"/>
              </a:rPr>
              <a:t>ทรงสถิตในดวงใจทวยราษฏร์ตราบนิจนิรันดร์</a:t>
            </a:r>
            <a:endParaRPr lang="en-US" sz="2155" dirty="0">
              <a:solidFill>
                <a:srgbClr val="FFFFFF"/>
              </a:solidFill>
              <a:latin typeface="Chonburi"/>
              <a:ea typeface="Chonburi"/>
              <a:cs typeface="Chonburi"/>
              <a:sym typeface="Chonburi"/>
            </a:endParaRPr>
          </a:p>
          <a:p>
            <a:pPr algn="ctr">
              <a:lnSpc>
                <a:spcPts val="3017"/>
              </a:lnSpc>
            </a:pPr>
            <a:r>
              <a:rPr lang="en-US" sz="2155" dirty="0" err="1">
                <a:solidFill>
                  <a:srgbClr val="FFFFFF"/>
                </a:solidFill>
                <a:latin typeface="Chonburi"/>
                <a:ea typeface="Chonburi"/>
                <a:cs typeface="Chonburi"/>
                <a:sym typeface="Chonburi"/>
              </a:rPr>
              <a:t>พระผู้เสด็จสู่สวรรคาลัย</a:t>
            </a:r>
            <a:endParaRPr lang="en-US" sz="2155" dirty="0">
              <a:solidFill>
                <a:srgbClr val="FFFFFF"/>
              </a:solidFill>
              <a:latin typeface="Chonburi"/>
              <a:ea typeface="Chonburi"/>
              <a:cs typeface="Chonburi"/>
              <a:sym typeface="Chonburi"/>
            </a:endParaRPr>
          </a:p>
          <a:p>
            <a:pPr algn="ctr">
              <a:lnSpc>
                <a:spcPts val="777"/>
              </a:lnSpc>
            </a:pPr>
            <a:endParaRPr lang="en-US" sz="2155" dirty="0">
              <a:solidFill>
                <a:srgbClr val="FFFFFF"/>
              </a:solidFill>
              <a:latin typeface="Chonburi"/>
              <a:ea typeface="Chonburi"/>
              <a:cs typeface="Chonburi"/>
              <a:sym typeface="Chonburi"/>
            </a:endParaRPr>
          </a:p>
          <a:p>
            <a:pPr algn="ctr">
              <a:lnSpc>
                <a:spcPts val="3017"/>
              </a:lnSpc>
              <a:spcBef>
                <a:spcPct val="0"/>
              </a:spcBef>
            </a:pPr>
            <a:r>
              <a:rPr lang="en-US" sz="2155" dirty="0" err="1">
                <a:solidFill>
                  <a:srgbClr val="FFFFFF"/>
                </a:solidFill>
                <a:latin typeface="Chonburi"/>
                <a:ea typeface="Chonburi"/>
                <a:cs typeface="Chonburi"/>
                <a:sym typeface="Chonburi"/>
              </a:rPr>
              <a:t>สมเด็จพระนางเจ้าสิริกิติ์</a:t>
            </a:r>
            <a:r>
              <a:rPr lang="en-US" sz="2155" dirty="0">
                <a:solidFill>
                  <a:srgbClr val="FFFFFF"/>
                </a:solidFill>
                <a:latin typeface="Chonburi"/>
                <a:ea typeface="Chonburi"/>
                <a:cs typeface="Chonburi"/>
                <a:sym typeface="Chonburi"/>
              </a:rPr>
              <a:t> </a:t>
            </a:r>
            <a:r>
              <a:rPr lang="en-US" sz="2155" dirty="0" err="1">
                <a:solidFill>
                  <a:srgbClr val="FFFFFF"/>
                </a:solidFill>
                <a:latin typeface="Chonburi"/>
                <a:ea typeface="Chonburi"/>
                <a:cs typeface="Chonburi"/>
                <a:sym typeface="Chonburi"/>
              </a:rPr>
              <a:t>พระบรมราชินีนาถ</a:t>
            </a:r>
            <a:r>
              <a:rPr lang="en-US" sz="2155" dirty="0">
                <a:solidFill>
                  <a:srgbClr val="FFFFFF"/>
                </a:solidFill>
                <a:latin typeface="Chonburi"/>
                <a:ea typeface="Chonburi"/>
                <a:cs typeface="Chonburi"/>
                <a:sym typeface="Chonburi"/>
              </a:rPr>
              <a:t> </a:t>
            </a:r>
            <a:r>
              <a:rPr lang="en-US" sz="2155" dirty="0" err="1">
                <a:solidFill>
                  <a:srgbClr val="FFFFFF"/>
                </a:solidFill>
                <a:latin typeface="Chonburi"/>
                <a:ea typeface="Chonburi"/>
                <a:cs typeface="Chonburi"/>
                <a:sym typeface="Chonburi"/>
              </a:rPr>
              <a:t>พระบรมราชชนนีพันปีหลวง</a:t>
            </a:r>
            <a:endParaRPr lang="en-US" sz="2155" dirty="0">
              <a:solidFill>
                <a:srgbClr val="FFFFFF"/>
              </a:solidFill>
              <a:latin typeface="Chonburi"/>
              <a:ea typeface="Chonburi"/>
              <a:cs typeface="Chonburi"/>
              <a:sym typeface="Chonburi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706902" y="5966490"/>
            <a:ext cx="10329710" cy="7135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97"/>
              </a:lnSpc>
            </a:pPr>
            <a:r>
              <a:rPr lang="en-US" sz="1355" dirty="0" err="1">
                <a:solidFill>
                  <a:srgbClr val="FFFFFF"/>
                </a:solidFill>
                <a:latin typeface="Chonburi"/>
                <a:ea typeface="Chonburi"/>
                <a:cs typeface="Chonburi"/>
                <a:sym typeface="Chonburi"/>
              </a:rPr>
              <a:t>ด้วยเกล้าด้วยกระหม่อมขอเดชะ</a:t>
            </a:r>
            <a:endParaRPr lang="en-US" sz="1355" dirty="0">
              <a:solidFill>
                <a:srgbClr val="FFFFFF"/>
              </a:solidFill>
              <a:latin typeface="Chonburi"/>
              <a:ea typeface="Chonburi"/>
              <a:cs typeface="Chonburi"/>
              <a:sym typeface="Chonburi"/>
            </a:endParaRPr>
          </a:p>
          <a:p>
            <a:pPr algn="ctr">
              <a:lnSpc>
                <a:spcPts val="1897"/>
              </a:lnSpc>
            </a:pPr>
            <a:r>
              <a:rPr lang="en-US" sz="1355" dirty="0" err="1">
                <a:solidFill>
                  <a:srgbClr val="FFFFFF"/>
                </a:solidFill>
                <a:latin typeface="Chonburi"/>
                <a:ea typeface="Chonburi"/>
                <a:cs typeface="Chonburi"/>
                <a:sym typeface="Chonburi"/>
              </a:rPr>
              <a:t>ข้าพระพุทธเจ้า</a:t>
            </a:r>
            <a:r>
              <a:rPr lang="en-US" sz="1355" dirty="0">
                <a:solidFill>
                  <a:srgbClr val="FFFFFF"/>
                </a:solidFill>
                <a:latin typeface="Chonburi"/>
                <a:ea typeface="Chonburi"/>
                <a:cs typeface="Chonburi"/>
                <a:sym typeface="Chonburi"/>
              </a:rPr>
              <a:t> </a:t>
            </a:r>
            <a:r>
              <a:rPr lang="en-US" sz="1355" dirty="0" err="1">
                <a:solidFill>
                  <a:srgbClr val="FFFFFF"/>
                </a:solidFill>
                <a:latin typeface="Chonburi"/>
                <a:ea typeface="Chonburi"/>
                <a:cs typeface="Chonburi"/>
                <a:sym typeface="Chonburi"/>
              </a:rPr>
              <a:t>ข้าราชการ</a:t>
            </a:r>
            <a:r>
              <a:rPr lang="en-US" sz="1355" dirty="0">
                <a:solidFill>
                  <a:srgbClr val="FFFFFF"/>
                </a:solidFill>
                <a:latin typeface="Chonburi"/>
                <a:ea typeface="Chonburi"/>
                <a:cs typeface="Chonburi"/>
                <a:sym typeface="Chonburi"/>
              </a:rPr>
              <a:t> </a:t>
            </a:r>
            <a:r>
              <a:rPr lang="en-US" sz="1355" dirty="0" err="1">
                <a:solidFill>
                  <a:srgbClr val="FFFFFF"/>
                </a:solidFill>
                <a:latin typeface="Chonburi"/>
                <a:ea typeface="Chonburi"/>
                <a:cs typeface="Chonburi"/>
                <a:sym typeface="Chonburi"/>
              </a:rPr>
              <a:t>ลูกจ้าง</a:t>
            </a:r>
            <a:r>
              <a:rPr lang="en-US" sz="1355" dirty="0">
                <a:solidFill>
                  <a:srgbClr val="FFFFFF"/>
                </a:solidFill>
                <a:latin typeface="Chonburi"/>
                <a:ea typeface="Chonburi"/>
                <a:cs typeface="Chonburi"/>
                <a:sym typeface="Chonburi"/>
              </a:rPr>
              <a:t> </a:t>
            </a:r>
            <a:r>
              <a:rPr lang="en-US" sz="1355" dirty="0" err="1">
                <a:solidFill>
                  <a:srgbClr val="FFFFFF"/>
                </a:solidFill>
                <a:latin typeface="Chonburi"/>
                <a:ea typeface="Chonburi"/>
                <a:cs typeface="Chonburi"/>
                <a:sym typeface="Chonburi"/>
              </a:rPr>
              <a:t>พนักงานราชการ</a:t>
            </a:r>
            <a:r>
              <a:rPr lang="en-US" sz="1355" dirty="0">
                <a:solidFill>
                  <a:srgbClr val="FFFFFF"/>
                </a:solidFill>
                <a:latin typeface="Chonburi"/>
                <a:ea typeface="Chonburi"/>
                <a:cs typeface="Chonburi"/>
                <a:sym typeface="Chonburi"/>
              </a:rPr>
              <a:t> </a:t>
            </a:r>
            <a:r>
              <a:rPr lang="en-US" sz="1355" dirty="0" err="1">
                <a:solidFill>
                  <a:srgbClr val="FFFFFF"/>
                </a:solidFill>
                <a:latin typeface="Chonburi"/>
                <a:ea typeface="Chonburi"/>
                <a:cs typeface="Chonburi"/>
                <a:sym typeface="Chonburi"/>
              </a:rPr>
              <a:t>นักเรียนทหาร</a:t>
            </a:r>
            <a:r>
              <a:rPr lang="en-US" sz="1355" dirty="0">
                <a:solidFill>
                  <a:srgbClr val="FFFFFF"/>
                </a:solidFill>
                <a:latin typeface="Chonburi"/>
                <a:ea typeface="Chonburi"/>
                <a:cs typeface="Chonburi"/>
                <a:sym typeface="Chonburi"/>
              </a:rPr>
              <a:t> </a:t>
            </a:r>
            <a:r>
              <a:rPr lang="en-US" sz="1355" dirty="0" err="1">
                <a:solidFill>
                  <a:srgbClr val="FFFFFF"/>
                </a:solidFill>
                <a:latin typeface="Chonburi"/>
                <a:ea typeface="Chonburi"/>
                <a:cs typeface="Chonburi"/>
                <a:sym typeface="Chonburi"/>
              </a:rPr>
              <a:t>และทหารกองประจำการ</a:t>
            </a:r>
            <a:r>
              <a:rPr lang="en-US" sz="1355" dirty="0">
                <a:solidFill>
                  <a:srgbClr val="FFFFFF"/>
                </a:solidFill>
                <a:latin typeface="Chonburi"/>
                <a:ea typeface="Chonburi"/>
                <a:cs typeface="Chonburi"/>
                <a:sym typeface="Chonburi"/>
              </a:rPr>
              <a:t> </a:t>
            </a:r>
          </a:p>
          <a:p>
            <a:pPr algn="ctr">
              <a:lnSpc>
                <a:spcPts val="1897"/>
              </a:lnSpc>
              <a:spcBef>
                <a:spcPct val="0"/>
              </a:spcBef>
            </a:pPr>
            <a:r>
              <a:rPr lang="en-US" sz="1355" dirty="0" err="1">
                <a:solidFill>
                  <a:srgbClr val="FFFFFF"/>
                </a:solidFill>
                <a:latin typeface="Chonburi"/>
                <a:ea typeface="Chonburi"/>
                <a:cs typeface="Chonburi"/>
                <a:sym typeface="Chonburi"/>
              </a:rPr>
              <a:t>กองทัพอากาศ</a:t>
            </a:r>
            <a:endParaRPr lang="en-US" sz="1355" dirty="0">
              <a:solidFill>
                <a:srgbClr val="FFFFFF"/>
              </a:solidFill>
              <a:latin typeface="Chonburi"/>
              <a:ea typeface="Chonburi"/>
              <a:cs typeface="Chonburi"/>
              <a:sym typeface="Chonburi"/>
            </a:endParaRPr>
          </a:p>
        </p:txBody>
      </p:sp>
      <p:pic>
        <p:nvPicPr>
          <p:cNvPr id="9" name="รูปภาพ 8" descr="รูปภาพประกอบด้วย ใบหน้าของมนุษย์, คน, เครื่องประดับแฟชั่น, เสื้อผ้า&#10;&#10;เนื้อหาที่สร้างโดย AI อาจไม่ถูกต้อง">
            <a:extLst>
              <a:ext uri="{FF2B5EF4-FFF2-40B4-BE49-F238E27FC236}">
                <a16:creationId xmlns:a16="http://schemas.microsoft.com/office/drawing/2014/main" id="{96A64B2D-22FD-3EA7-A0BE-ECA9D16DF49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4065" y="107773"/>
            <a:ext cx="3676630" cy="415707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รูปภาพ 2" descr="128600_0">
            <a:extLst>
              <a:ext uri="{FF2B5EF4-FFF2-40B4-BE49-F238E27FC236}">
                <a16:creationId xmlns:a16="http://schemas.microsoft.com/office/drawing/2014/main" id="{5916E658-31A2-4B3F-8D28-C7133DC4267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78" y="0"/>
            <a:ext cx="11938656" cy="6715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542713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234F82F-3391-DBAA-FA38-B0229C838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5E78C-4B59-467A-999B-6266BBAC0B93}" type="slidenum">
              <a:rPr lang="th-TH" smtClean="0"/>
              <a:pPr/>
              <a:t>41</a:t>
            </a:fld>
            <a:endParaRPr lang="th-TH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838E8E6-10A5-6D43-7D51-93986300FD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7464"/>
            <a:ext cx="4287891" cy="577601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006E7C4-098B-2200-AF64-EF4C2BC3DB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87490" y="150053"/>
            <a:ext cx="3867222" cy="577601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C53F8BD-254B-477C-9185-C139CB5BAE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53022" y="0"/>
            <a:ext cx="4238978" cy="4976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1804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รูปภาพ 2">
            <a:extLst>
              <a:ext uri="{FF2B5EF4-FFF2-40B4-BE49-F238E27FC236}">
                <a16:creationId xmlns:a16="http://schemas.microsoft.com/office/drawing/2014/main" id="{27C0E196-D66A-F775-4565-4D41ED352B6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67" t="12491" r="2762" b="3086"/>
          <a:stretch/>
        </p:blipFill>
        <p:spPr>
          <a:xfrm>
            <a:off x="106878" y="118753"/>
            <a:ext cx="11987767" cy="6739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46183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รูปภาพ 2">
            <a:extLst>
              <a:ext uri="{FF2B5EF4-FFF2-40B4-BE49-F238E27FC236}">
                <a16:creationId xmlns:a16="http://schemas.microsoft.com/office/drawing/2014/main" id="{D0BFCA5E-12A1-72A0-8121-D7218F6DB4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006" y="131370"/>
            <a:ext cx="11673446" cy="6566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735978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928F0F4-681D-CDC8-6F3C-8DF46A8AE3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5E78C-4B59-467A-999B-6266BBAC0B93}" type="slidenum">
              <a:rPr lang="th-TH" smtClean="0"/>
              <a:pPr/>
              <a:t>44</a:t>
            </a:fld>
            <a:endParaRPr lang="th-TH"/>
          </a:p>
        </p:txBody>
      </p:sp>
      <p:pic>
        <p:nvPicPr>
          <p:cNvPr id="2050" name="Picture 2" descr="Picture">
            <a:extLst>
              <a:ext uri="{FF2B5EF4-FFF2-40B4-BE49-F238E27FC236}">
                <a16:creationId xmlns:a16="http://schemas.microsoft.com/office/drawing/2014/main" id="{F15D9AC9-4617-7510-4968-7EE9285758F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04" r="7869" b="54574"/>
          <a:stretch>
            <a:fillRect/>
          </a:stretch>
        </p:blipFill>
        <p:spPr bwMode="auto">
          <a:xfrm>
            <a:off x="107205" y="93969"/>
            <a:ext cx="6222427" cy="4780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A5D5CC1-3312-DEE1-7C0E-0DD2FC711E4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8427"/>
          <a:stretch>
            <a:fillRect/>
          </a:stretch>
        </p:blipFill>
        <p:spPr>
          <a:xfrm>
            <a:off x="6423769" y="479271"/>
            <a:ext cx="5647421" cy="4622449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5FBA2E5-5511-BBBC-0AD4-14C509CC0559}"/>
              </a:ext>
            </a:extLst>
          </p:cNvPr>
          <p:cNvSpPr/>
          <p:nvPr/>
        </p:nvSpPr>
        <p:spPr>
          <a:xfrm>
            <a:off x="4408038" y="1494571"/>
            <a:ext cx="1835106" cy="22008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0805EDE-2C3A-49CF-6EAD-68CDCBEE82C1}"/>
              </a:ext>
            </a:extLst>
          </p:cNvPr>
          <p:cNvSpPr/>
          <p:nvPr/>
        </p:nvSpPr>
        <p:spPr>
          <a:xfrm>
            <a:off x="5290907" y="4262996"/>
            <a:ext cx="1085793" cy="22008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42375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รูปภาพ 2">
            <a:extLst>
              <a:ext uri="{FF2B5EF4-FFF2-40B4-BE49-F238E27FC236}">
                <a16:creationId xmlns:a16="http://schemas.microsoft.com/office/drawing/2014/main" id="{F1D37504-D50E-525B-CF79-86D9746649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841" y="169223"/>
            <a:ext cx="11590317" cy="6519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661289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รูปภาพ 2">
            <a:extLst>
              <a:ext uri="{FF2B5EF4-FFF2-40B4-BE49-F238E27FC236}">
                <a16:creationId xmlns:a16="http://schemas.microsoft.com/office/drawing/2014/main" id="{17E1ED5B-89C1-8E15-0910-F2F5C1785D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-306605" y="800116"/>
            <a:ext cx="6498119" cy="5206644"/>
          </a:xfrm>
          <a:prstGeom prst="rect">
            <a:avLst/>
          </a:prstGeom>
        </p:spPr>
      </p:pic>
      <p:pic>
        <p:nvPicPr>
          <p:cNvPr id="5" name="รูปภาพ 4">
            <a:extLst>
              <a:ext uri="{FF2B5EF4-FFF2-40B4-BE49-F238E27FC236}">
                <a16:creationId xmlns:a16="http://schemas.microsoft.com/office/drawing/2014/main" id="{0C96866D-CBCF-0E72-D98D-93E8E28B63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5904777" y="811289"/>
            <a:ext cx="6498120" cy="5398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607534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B22C8C2-1E5D-9153-9FBB-DD094C7F40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5E78C-4B59-467A-999B-6266BBAC0B93}" type="slidenum">
              <a:rPr lang="th-TH" smtClean="0"/>
              <a:pPr/>
              <a:t>47</a:t>
            </a:fld>
            <a:endParaRPr lang="th-TH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89898F1-13A6-3816-3D19-668DB13BBC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492" y="990074"/>
            <a:ext cx="7104674" cy="4319752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92D176A-42EF-BCEA-C0E9-3C145BDF6A2B}"/>
              </a:ext>
            </a:extLst>
          </p:cNvPr>
          <p:cNvSpPr/>
          <p:nvPr/>
        </p:nvSpPr>
        <p:spPr>
          <a:xfrm>
            <a:off x="5662974" y="6192695"/>
            <a:ext cx="2383746" cy="3651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2" descr="Picture">
            <a:extLst>
              <a:ext uri="{FF2B5EF4-FFF2-40B4-BE49-F238E27FC236}">
                <a16:creationId xmlns:a16="http://schemas.microsoft.com/office/drawing/2014/main" id="{BB3C7631-1F62-BF3E-2BB6-F2526C0C9B6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3" t="42957" r="5190" b="7314"/>
          <a:stretch>
            <a:fillRect/>
          </a:stretch>
        </p:blipFill>
        <p:spPr bwMode="auto">
          <a:xfrm>
            <a:off x="7318166" y="1336916"/>
            <a:ext cx="4848609" cy="3903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75465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3F43D37-DABA-09CE-D40B-B6C33DADB7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5E78C-4B59-467A-999B-6266BBAC0B93}" type="slidenum">
              <a:rPr lang="th-TH" smtClean="0"/>
              <a:pPr/>
              <a:t>48</a:t>
            </a:fld>
            <a:endParaRPr lang="th-TH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C99BAA7-C16C-F86D-857A-266D97A876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52583" y="136525"/>
            <a:ext cx="4259234" cy="339481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EC5873A-3A36-24B2-D9F1-6F57F24933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9581" y="532489"/>
            <a:ext cx="6902946" cy="260288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1EA1C69-8374-0450-3DE9-1D3183C0A9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5341" y="3931735"/>
            <a:ext cx="6223054" cy="239377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9A277C4-BB46-FCF0-B084-4516B483AC0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94472" y="3661612"/>
            <a:ext cx="4199310" cy="3059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617751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ตัวยึดเนื้อหา 3" descr="ว 397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07522" y="2036285"/>
            <a:ext cx="5008488" cy="4816601"/>
          </a:xfr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AD20934-AD04-29F1-87D8-099C5DF556AA}"/>
              </a:ext>
            </a:extLst>
          </p:cNvPr>
          <p:cNvSpPr txBox="1"/>
          <p:nvPr/>
        </p:nvSpPr>
        <p:spPr>
          <a:xfrm>
            <a:off x="807519" y="1349907"/>
            <a:ext cx="5008489" cy="646331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th-TH" sz="1800" b="1" dirty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หนังสือคณะกรรมการวินิจฉัยปัญหาการจัดซื้อจัดจ้าง ฯ ด่วนที่สุด ว </a:t>
            </a:r>
            <a:r>
              <a:rPr lang="en-US" sz="1800" b="1" dirty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937</a:t>
            </a:r>
            <a:r>
              <a:rPr lang="th-TH" sz="1800" b="1" dirty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 ลง</a:t>
            </a:r>
            <a:r>
              <a:rPr lang="en-US" sz="1800" b="1" dirty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1800" b="1" dirty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1</a:t>
            </a:r>
            <a:r>
              <a:rPr lang="en-US" sz="1800" b="1" dirty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1</a:t>
            </a:r>
            <a:r>
              <a:rPr lang="th-TH" sz="1800" b="1" dirty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 ก.ค.</a:t>
            </a:r>
            <a:r>
              <a:rPr lang="en-US" sz="1800" b="1" dirty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66</a:t>
            </a:r>
            <a:r>
              <a:rPr lang="th-TH" sz="1800" b="1" dirty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 เรื่อง การอนุมัติยกเว้นการปฏิบัติตามระเบียบฯ ข้อ </a:t>
            </a:r>
            <a:r>
              <a:rPr lang="en-US" sz="1800" b="1" dirty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55 (1) 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3BACBC7-E69E-C7CB-E628-3FA0FDA2DEDF}"/>
              </a:ext>
            </a:extLst>
          </p:cNvPr>
          <p:cNvSpPr txBox="1"/>
          <p:nvPr/>
        </p:nvSpPr>
        <p:spPr>
          <a:xfrm>
            <a:off x="6375992" y="1366204"/>
            <a:ext cx="5189106" cy="646331"/>
          </a:xfrm>
          <a:prstGeom prst="rect">
            <a:avLst/>
          </a:prstGeom>
          <a:solidFill>
            <a:srgbClr val="A17615"/>
          </a:solidFill>
        </p:spPr>
        <p:txBody>
          <a:bodyPr wrap="square">
            <a:spAutoFit/>
          </a:bodyPr>
          <a:lstStyle/>
          <a:p>
            <a:r>
              <a:rPr lang="th-TH" sz="1800" b="1" dirty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หนังสือคณะกรรมการวินิจฉัยปัญหาการจัดซื้อจัดจ้าง ฯ ด่วนที่สุด ว 348 ลง 14 มิ.ย.64 เรื่อง การใช้ลายมือชื่ออิเล็กทรอนิกส์ในการจัดซื้อจัดจ้าง </a:t>
            </a:r>
            <a:endParaRPr lang="en-US" dirty="0">
              <a:solidFill>
                <a:srgbClr val="FFFF00"/>
              </a:solidFill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B629CD63-2355-51B7-ED69-6EDD22CF18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5992" y="2036285"/>
            <a:ext cx="5189106" cy="4849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1BFC0A1-23A5-68A0-1F73-B5C13F2653FF}"/>
              </a:ext>
            </a:extLst>
          </p:cNvPr>
          <p:cNvSpPr txBox="1"/>
          <p:nvPr/>
        </p:nvSpPr>
        <p:spPr>
          <a:xfrm>
            <a:off x="294640" y="477520"/>
            <a:ext cx="116230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32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การลงลายมือชื่อในเอกสารของคณะกรรมการ</a:t>
            </a:r>
            <a:endParaRPr lang="en-US" sz="3200" b="1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495301" y="4864973"/>
            <a:ext cx="11368251" cy="1882591"/>
            <a:chOff x="0" y="0"/>
            <a:chExt cx="4491161" cy="69847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491161" cy="698471"/>
            </a:xfrm>
            <a:custGeom>
              <a:avLst/>
              <a:gdLst/>
              <a:ahLst/>
              <a:cxnLst/>
              <a:rect l="l" t="t" r="r" b="b"/>
              <a:pathLst>
                <a:path w="4491161" h="698471">
                  <a:moveTo>
                    <a:pt x="22700" y="0"/>
                  </a:moveTo>
                  <a:lnTo>
                    <a:pt x="4468460" y="0"/>
                  </a:lnTo>
                  <a:cubicBezTo>
                    <a:pt x="4474481" y="0"/>
                    <a:pt x="4480255" y="2392"/>
                    <a:pt x="4484512" y="6649"/>
                  </a:cubicBezTo>
                  <a:cubicBezTo>
                    <a:pt x="4488769" y="10906"/>
                    <a:pt x="4491161" y="16680"/>
                    <a:pt x="4491161" y="22700"/>
                  </a:cubicBezTo>
                  <a:lnTo>
                    <a:pt x="4491161" y="675771"/>
                  </a:lnTo>
                  <a:cubicBezTo>
                    <a:pt x="4491161" y="681791"/>
                    <a:pt x="4488769" y="687565"/>
                    <a:pt x="4484512" y="691822"/>
                  </a:cubicBezTo>
                  <a:cubicBezTo>
                    <a:pt x="4480255" y="696079"/>
                    <a:pt x="4474481" y="698471"/>
                    <a:pt x="4468460" y="698471"/>
                  </a:cubicBezTo>
                  <a:lnTo>
                    <a:pt x="22700" y="698471"/>
                  </a:lnTo>
                  <a:cubicBezTo>
                    <a:pt x="10163" y="698471"/>
                    <a:pt x="0" y="688308"/>
                    <a:pt x="0" y="675771"/>
                  </a:cubicBezTo>
                  <a:lnTo>
                    <a:pt x="0" y="22700"/>
                  </a:lnTo>
                  <a:cubicBezTo>
                    <a:pt x="0" y="16680"/>
                    <a:pt x="2392" y="10906"/>
                    <a:pt x="6649" y="6649"/>
                  </a:cubicBezTo>
                  <a:cubicBezTo>
                    <a:pt x="10906" y="2392"/>
                    <a:pt x="16680" y="0"/>
                    <a:pt x="22700" y="0"/>
                  </a:cubicBezTo>
                  <a:close/>
                </a:path>
              </a:pathLst>
            </a:custGeom>
            <a:solidFill>
              <a:srgbClr val="A6A6A6">
                <a:alpha val="41961"/>
              </a:srgbClr>
            </a:solidFill>
          </p:spPr>
          <p:txBody>
            <a:bodyPr/>
            <a:lstStyle/>
            <a:p>
              <a:endParaRPr lang="th-TH" sz="750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4491161" cy="736571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  <a:spcBef>
                  <a:spcPct val="0"/>
                </a:spcBef>
              </a:pPr>
              <a:endParaRPr sz="750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</p:grpSp>
      <p:sp>
        <p:nvSpPr>
          <p:cNvPr id="6" name="Freeform 6"/>
          <p:cNvSpPr/>
          <p:nvPr/>
        </p:nvSpPr>
        <p:spPr>
          <a:xfrm>
            <a:off x="4456771" y="110436"/>
            <a:ext cx="3552264" cy="4522777"/>
          </a:xfrm>
          <a:custGeom>
            <a:avLst/>
            <a:gdLst/>
            <a:ahLst/>
            <a:cxnLst/>
            <a:rect l="l" t="t" r="r" b="b"/>
            <a:pathLst>
              <a:path w="5328396" h="6784165">
                <a:moveTo>
                  <a:pt x="0" y="0"/>
                </a:moveTo>
                <a:lnTo>
                  <a:pt x="5328395" y="0"/>
                </a:lnTo>
                <a:lnTo>
                  <a:pt x="5328395" y="6784165"/>
                </a:lnTo>
                <a:lnTo>
                  <a:pt x="0" y="678416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th-TH" sz="1867"/>
          </a:p>
        </p:txBody>
      </p:sp>
      <p:sp>
        <p:nvSpPr>
          <p:cNvPr id="7" name="TextBox 7"/>
          <p:cNvSpPr txBox="1"/>
          <p:nvPr/>
        </p:nvSpPr>
        <p:spPr>
          <a:xfrm>
            <a:off x="924303" y="5043466"/>
            <a:ext cx="10617200" cy="17248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40"/>
              </a:lnSpc>
              <a:spcBef>
                <a:spcPct val="0"/>
              </a:spcBef>
            </a:pPr>
            <a:r>
              <a:rPr lang="en-US" sz="7500" b="1" dirty="0" err="1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พลอากาศเอก</a:t>
            </a:r>
            <a:r>
              <a:rPr lang="en-US" sz="7500" b="1" dirty="0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 </a:t>
            </a:r>
            <a:r>
              <a:rPr lang="en-US" sz="7500" b="1" dirty="0" err="1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วชิระพล</a:t>
            </a:r>
            <a:r>
              <a:rPr lang="en-US" sz="7500" b="1" dirty="0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 </a:t>
            </a:r>
            <a:r>
              <a:rPr lang="en-US" sz="7500" b="1" dirty="0" err="1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เมืองน้อย</a:t>
            </a:r>
            <a:endParaRPr lang="en-US" sz="7500" b="1" dirty="0">
              <a:solidFill>
                <a:srgbClr val="FFFFFF"/>
              </a:solidFill>
              <a:latin typeface="TH SarabunPSK" panose="020B0500040200020003" pitchFamily="34" charset="-34"/>
              <a:ea typeface="Canva Sans"/>
              <a:cs typeface="TH SarabunPSK" panose="020B0500040200020003" pitchFamily="34" charset="-34"/>
              <a:sym typeface="Canva Sans"/>
            </a:endParaRPr>
          </a:p>
          <a:p>
            <a:pPr algn="ctr">
              <a:lnSpc>
                <a:spcPts val="6440"/>
              </a:lnSpc>
              <a:spcBef>
                <a:spcPct val="0"/>
              </a:spcBef>
            </a:pPr>
            <a:r>
              <a:rPr lang="en-US" sz="7500" b="1" dirty="0" err="1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ผู้ช่วยผู้บัญชาการทหารอากาศ</a:t>
            </a:r>
            <a:endParaRPr lang="en-US" sz="7500" b="1" dirty="0">
              <a:solidFill>
                <a:srgbClr val="FFFFFF"/>
              </a:solidFill>
              <a:latin typeface="TH SarabunPSK" panose="020B0500040200020003" pitchFamily="34" charset="-34"/>
              <a:ea typeface="Canva Sans"/>
              <a:cs typeface="TH SarabunPSK" panose="020B0500040200020003" pitchFamily="34" charset="-34"/>
              <a:sym typeface="Canva Sa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03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4AD20934-AD04-29F1-87D8-099C5DF556AA}"/>
              </a:ext>
            </a:extLst>
          </p:cNvPr>
          <p:cNvSpPr txBox="1"/>
          <p:nvPr/>
        </p:nvSpPr>
        <p:spPr>
          <a:xfrm>
            <a:off x="394344" y="1472348"/>
            <a:ext cx="11482224" cy="646331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r>
              <a:rPr lang="th-TH" sz="18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หนังสือคณะกรรมการวินิจฉัยปัญหาการจัดซื้อจัดจ้าง ฯ ด่วนที่สุด ว 114 ลง</a:t>
            </a:r>
            <a:r>
              <a:rPr lang="en-US" sz="18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18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1</a:t>
            </a:r>
            <a:r>
              <a:rPr lang="en-US" sz="18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1</a:t>
            </a:r>
            <a:r>
              <a:rPr lang="th-TH" sz="18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 ก.พ.</a:t>
            </a:r>
            <a:r>
              <a:rPr lang="en-US" sz="18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6</a:t>
            </a:r>
            <a:r>
              <a:rPr lang="th-TH" sz="18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5 เรื่อง แนวทางปฏิบัติการใช้ข้อมูลนิติบุคคลจากระบบจัดซื้อจัดจ้างภาครัฐด้วยอิเล็กทรอนิกส์ </a:t>
            </a:r>
          </a:p>
          <a:p>
            <a:r>
              <a:rPr lang="th-TH" sz="18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(</a:t>
            </a:r>
            <a:r>
              <a:rPr lang="en-US" sz="18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e - GP) </a:t>
            </a:r>
            <a:r>
              <a:rPr lang="th-TH" sz="18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แทนการยื่นสำเนาเอกสารการแสดงคุณสมบัติของผู้ยื่นข้อเสนอที่เป็นนิติบุคคล</a:t>
            </a:r>
            <a:r>
              <a:rPr lang="en-US" sz="18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 </a:t>
            </a:r>
          </a:p>
        </p:txBody>
      </p:sp>
      <p:pic>
        <p:nvPicPr>
          <p:cNvPr id="9" name="ตัวยึดเนื้อหา 8" descr="275296163_1911069899093505_1897903136283767802_n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4343" y="2175760"/>
            <a:ext cx="6207497" cy="3881437"/>
          </a:xfrm>
        </p:spPr>
      </p:pic>
      <p:pic>
        <p:nvPicPr>
          <p:cNvPr id="11" name="รูปภาพ 10" descr="ว114-copy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9144" y="2190664"/>
            <a:ext cx="5167423" cy="365595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645628E-5F21-A4CE-93B7-968EAF3BC6D7}"/>
              </a:ext>
            </a:extLst>
          </p:cNvPr>
          <p:cNvSpPr txBox="1"/>
          <p:nvPr/>
        </p:nvSpPr>
        <p:spPr>
          <a:xfrm>
            <a:off x="294640" y="323145"/>
            <a:ext cx="1162304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32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การตรวจสอบข้อมูลนิติบุคคลในระบบ </a:t>
            </a:r>
            <a:r>
              <a:rPr lang="en-US" sz="32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e-GP </a:t>
            </a:r>
            <a:r>
              <a:rPr lang="th-TH" sz="32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แทนการยื่นสำเนาเอกสาร</a:t>
            </a:r>
          </a:p>
          <a:p>
            <a:pPr algn="ctr"/>
            <a:r>
              <a:rPr lang="th-TH" sz="32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และตรวจสอบคุณสมบัติของผู้ยื่นข้อเสนอ</a:t>
            </a:r>
            <a:endParaRPr lang="en-US" sz="3200" b="1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รูปภาพ 2" descr="128602_0">
            <a:extLst>
              <a:ext uri="{FF2B5EF4-FFF2-40B4-BE49-F238E27FC236}">
                <a16:creationId xmlns:a16="http://schemas.microsoft.com/office/drawing/2014/main" id="{590FC638-BE49-458D-B85B-C6EA843D4A4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48" y="487826"/>
            <a:ext cx="12029704" cy="5882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74417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รูปภาพ 2" descr="128603_0">
            <a:extLst>
              <a:ext uri="{FF2B5EF4-FFF2-40B4-BE49-F238E27FC236}">
                <a16:creationId xmlns:a16="http://schemas.microsoft.com/office/drawing/2014/main" id="{5EF4CD4D-8521-4CAE-9582-335B0C76D18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22" y="795764"/>
            <a:ext cx="11902607" cy="5616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872231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รูปภาพ 2">
            <a:extLst>
              <a:ext uri="{FF2B5EF4-FFF2-40B4-BE49-F238E27FC236}">
                <a16:creationId xmlns:a16="http://schemas.microsoft.com/office/drawing/2014/main" id="{79D46285-B94F-A24C-54DF-B9D8243831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7512" y="298368"/>
            <a:ext cx="11352810" cy="6385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843010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รูปภาพ 2">
            <a:extLst>
              <a:ext uri="{FF2B5EF4-FFF2-40B4-BE49-F238E27FC236}">
                <a16:creationId xmlns:a16="http://schemas.microsoft.com/office/drawing/2014/main" id="{15424D77-A8E6-ED5F-00AC-9AC948B6490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343"/>
          <a:stretch/>
        </p:blipFill>
        <p:spPr>
          <a:xfrm rot="5400000">
            <a:off x="-1333762" y="1333764"/>
            <a:ext cx="6858002" cy="4190475"/>
          </a:xfrm>
          <a:prstGeom prst="rect">
            <a:avLst/>
          </a:prstGeom>
        </p:spPr>
      </p:pic>
      <p:pic>
        <p:nvPicPr>
          <p:cNvPr id="5" name="รูปภาพ 4">
            <a:extLst>
              <a:ext uri="{FF2B5EF4-FFF2-40B4-BE49-F238E27FC236}">
                <a16:creationId xmlns:a16="http://schemas.microsoft.com/office/drawing/2014/main" id="{1E16D942-823B-C46C-57A4-909040109C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2806879" y="1285395"/>
            <a:ext cx="6858000" cy="4287211"/>
          </a:xfrm>
          <a:prstGeom prst="rect">
            <a:avLst/>
          </a:prstGeom>
        </p:spPr>
      </p:pic>
      <p:pic>
        <p:nvPicPr>
          <p:cNvPr id="7" name="รูปภาพ 6">
            <a:extLst>
              <a:ext uri="{FF2B5EF4-FFF2-40B4-BE49-F238E27FC236}">
                <a16:creationId xmlns:a16="http://schemas.microsoft.com/office/drawing/2014/main" id="{1BA6FBD2-878C-7E8F-938B-FEDACFB204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6750857" y="1253860"/>
            <a:ext cx="6858000" cy="4350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725009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DF16235-1B0D-7688-6C69-5753E55889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5E78C-4B59-467A-999B-6266BBAC0B93}" type="slidenum">
              <a:rPr lang="th-TH" smtClean="0"/>
              <a:pPr/>
              <a:t>55</a:t>
            </a:fld>
            <a:endParaRPr lang="th-TH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169EC40-41C3-6ACC-616C-F8C8E1A62A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715" y="0"/>
            <a:ext cx="4581369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34CBCE8-B6B0-2A79-FCBC-9B80FABC99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30095" y="0"/>
            <a:ext cx="589208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49516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F7A1F0D3-71B4-3583-71EA-E7018B5C33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5AC2F4-E17C-B50F-A9E2-4CCE34660B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5E78C-4B59-467A-999B-6266BBAC0B93}" type="slidenum">
              <a:rPr lang="th-TH" smtClean="0"/>
              <a:pPr/>
              <a:t>56</a:t>
            </a:fld>
            <a:endParaRPr lang="th-TH" dirty="0"/>
          </a:p>
        </p:txBody>
      </p:sp>
      <p:sp>
        <p:nvSpPr>
          <p:cNvPr id="5" name="Rectangle: Diagonal Corners Snipped 4">
            <a:extLst>
              <a:ext uri="{FF2B5EF4-FFF2-40B4-BE49-F238E27FC236}">
                <a16:creationId xmlns:a16="http://schemas.microsoft.com/office/drawing/2014/main" id="{E80DA502-A9F0-04AB-2BD7-4F15C6D864CC}"/>
              </a:ext>
            </a:extLst>
          </p:cNvPr>
          <p:cNvSpPr/>
          <p:nvPr/>
        </p:nvSpPr>
        <p:spPr>
          <a:xfrm>
            <a:off x="890649" y="795647"/>
            <a:ext cx="10402785" cy="5296395"/>
          </a:xfrm>
          <a:prstGeom prst="snip2DiagRect">
            <a:avLst/>
          </a:prstGeom>
          <a:gradFill>
            <a:gsLst>
              <a:gs pos="0">
                <a:schemeClr val="accent5">
                  <a:lumMod val="89000"/>
                </a:schemeClr>
              </a:gs>
              <a:gs pos="23000">
                <a:schemeClr val="accent5">
                  <a:lumMod val="89000"/>
                </a:schemeClr>
              </a:gs>
              <a:gs pos="69000">
                <a:schemeClr val="accent5">
                  <a:lumMod val="75000"/>
                </a:schemeClr>
              </a:gs>
              <a:gs pos="97000">
                <a:schemeClr val="accent5">
                  <a:lumMod val="70000"/>
                </a:schemeClr>
              </a:gs>
            </a:gsLst>
            <a:path path="circle">
              <a:fillToRect l="50000" t="50000" r="50000" b="50000"/>
            </a:path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A7334AF-D38B-FFFA-25A8-7BBE70F060F2}"/>
              </a:ext>
            </a:extLst>
          </p:cNvPr>
          <p:cNvSpPr txBox="1"/>
          <p:nvPr/>
        </p:nvSpPr>
        <p:spPr>
          <a:xfrm>
            <a:off x="1549925" y="2869282"/>
            <a:ext cx="911246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4400" b="1" spc="6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คณะกรรมการตรวจรับพัสดุ</a:t>
            </a:r>
          </a:p>
        </p:txBody>
      </p:sp>
    </p:spTree>
    <p:extLst>
      <p:ext uri="{BB962C8B-B14F-4D97-AF65-F5344CB8AC3E}">
        <p14:creationId xmlns:p14="http://schemas.microsoft.com/office/powerpoint/2010/main" val="166895507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3E50B4-E6CC-01A8-E8B0-B2C99D7A43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AutoShape 27">
            <a:extLst>
              <a:ext uri="{FF2B5EF4-FFF2-40B4-BE49-F238E27FC236}">
                <a16:creationId xmlns:a16="http://schemas.microsoft.com/office/drawing/2014/main" id="{0E94A2A7-7ACC-1C43-AC44-65439DC73EB4}"/>
              </a:ext>
            </a:extLst>
          </p:cNvPr>
          <p:cNvSpPr>
            <a:spLocks noChangeArrowheads="1"/>
          </p:cNvSpPr>
          <p:nvPr/>
        </p:nvSpPr>
        <p:spPr bwMode="white">
          <a:xfrm>
            <a:off x="372534" y="1824038"/>
            <a:ext cx="1621367" cy="996950"/>
          </a:xfrm>
          <a:prstGeom prst="roundRect">
            <a:avLst>
              <a:gd name="adj" fmla="val 5000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100000">
                      <a:srgbClr val="062F54"/>
                    </a:gs>
                  </a:gsLst>
                  <a:lin ang="0" scaled="1"/>
                </a:gra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71842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th-TH" altLang="ko-KR" sz="4000" b="1" dirty="0">
                <a:solidFill>
                  <a:schemeClr val="bg1"/>
                </a:solidFill>
                <a:latin typeface="TH SarabunPSK" pitchFamily="34" charset="-34"/>
                <a:ea typeface="Gulim" pitchFamily="34" charset="-127"/>
                <a:cs typeface="TH SarabunPSK" pitchFamily="34" charset="-34"/>
              </a:rPr>
              <a:t>(ก)</a:t>
            </a:r>
            <a:endParaRPr lang="en-US" altLang="ko-KR" sz="4000" b="1" dirty="0">
              <a:solidFill>
                <a:schemeClr val="bg1"/>
              </a:solidFill>
              <a:latin typeface="TH SarabunPSK" pitchFamily="34" charset="-34"/>
              <a:ea typeface="Gulim" pitchFamily="34" charset="-127"/>
              <a:cs typeface="TH SarabunPSK" pitchFamily="34" charset="-34"/>
            </a:endParaRPr>
          </a:p>
        </p:txBody>
      </p:sp>
      <p:sp>
        <p:nvSpPr>
          <p:cNvPr id="76805" name="TextBox 5">
            <a:extLst>
              <a:ext uri="{FF2B5EF4-FFF2-40B4-BE49-F238E27FC236}">
                <a16:creationId xmlns:a16="http://schemas.microsoft.com/office/drawing/2014/main" id="{73783B89-506A-8229-91B4-2B29E5A9C9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33551" y="2233613"/>
            <a:ext cx="921596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9pPr>
          </a:lstStyle>
          <a:p>
            <a:pPr eaLnBrk="1" hangingPunct="1"/>
            <a:endParaRPr lang="en-US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205103A-3579-E45D-52A9-33C124AF55DB}"/>
              </a:ext>
            </a:extLst>
          </p:cNvPr>
          <p:cNvSpPr txBox="1"/>
          <p:nvPr/>
        </p:nvSpPr>
        <p:spPr>
          <a:xfrm>
            <a:off x="294640" y="477520"/>
            <a:ext cx="116230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32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การบริหารสัญญาและการตรวจรับพัสดุ </a:t>
            </a:r>
          </a:p>
          <a:p>
            <a:pPr algn="ctr"/>
            <a:r>
              <a:rPr lang="th-TH" sz="24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(พระราชบัญญัติการจัดซื้อจัดจ้าง ฯ มาตรา ๑๐๐ – ๑๐๑)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737F43F-F18A-3A40-83A3-82F8105D7AF0}"/>
              </a:ext>
            </a:extLst>
          </p:cNvPr>
          <p:cNvSpPr txBox="1"/>
          <p:nvPr/>
        </p:nvSpPr>
        <p:spPr>
          <a:xfrm>
            <a:off x="414671" y="1667428"/>
            <a:ext cx="11503009" cy="452431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หมวด ๑๐ การบริหารสัญญาและการตรวจรับพัสดุ</a:t>
            </a:r>
          </a:p>
          <a:p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  มาตรา ๑๐๐ สรุปว่า “ในการดําเนินการตามสัญญาหรือข้อตกลง ให้ผู้มีอํานาจแต่งตั้ง</a:t>
            </a:r>
            <a:r>
              <a:rPr lang="th-TH" sz="32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คณะกรรมการตรวจรับพัสดุเพื่อรับผิดชอบการบริหารสัญญาหรือข้อตกลงและการตรวจรับพัสดุ</a:t>
            </a:r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”</a:t>
            </a:r>
          </a:p>
          <a:p>
            <a:endParaRPr lang="th-TH" sz="32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  มาตรา ๑๐๑ งานจ้างก่อสร้างที่มีขั้นตอนการดําเนินการเป็นระยะ ๆ อันจําเป็นต้องมีการควบคุมงานอย่างใกล้ชิด หรือมีเงื่อนไขการจ่ายเงินเป็นงวดตามความก้าวหน้าของงาน ให้มีผู้ควบคุมงานซึ่งแต่งตั้งโดยผู้มีอํานาจเพื่อรับผิดชอบในการควบคุมงานก่อสร้างนั้น</a:t>
            </a:r>
          </a:p>
          <a:p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  การแต่งตั้ง คุณสมบัติ และหน้าที่ของผู้ควบคุมงาน ให้เป็นไปตามระเบียบที่รัฐมนตรีกําหนด</a:t>
            </a:r>
          </a:p>
          <a:p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endParaRPr lang="en-US" sz="32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20920429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F93E27-69F4-CCC7-E6D4-A4A80413F9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ตัวยึดตาราง 3" descr="Screenshot 2023-11-03 144122.jpg">
            <a:extLst>
              <a:ext uri="{FF2B5EF4-FFF2-40B4-BE49-F238E27FC236}">
                <a16:creationId xmlns:a16="http://schemas.microsoft.com/office/drawing/2014/main" id="{FB485E3D-B9DE-ABCD-F3E8-66E1523D03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4550" y="1343689"/>
            <a:ext cx="9803219" cy="551431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63004B5-708E-B463-B4A7-69723AB8F020}"/>
              </a:ext>
            </a:extLst>
          </p:cNvPr>
          <p:cNvSpPr txBox="1"/>
          <p:nvPr/>
        </p:nvSpPr>
        <p:spPr>
          <a:xfrm>
            <a:off x="284480" y="389582"/>
            <a:ext cx="116230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32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ผังขั้นตอนการตรวจรับพัสดุ</a:t>
            </a:r>
          </a:p>
          <a:p>
            <a:pPr algn="ctr"/>
            <a:r>
              <a:rPr lang="th-TH" sz="24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(ระเบียบกระทรวงการคลังว่าด้วยการจัดซื้อจัดจ้างฯ การตรวจรับพัสดุ)</a:t>
            </a:r>
          </a:p>
        </p:txBody>
      </p:sp>
    </p:spTree>
    <p:extLst>
      <p:ext uri="{BB962C8B-B14F-4D97-AF65-F5344CB8AC3E}">
        <p14:creationId xmlns:p14="http://schemas.microsoft.com/office/powerpoint/2010/main" val="122216504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F6879A-90C7-73C2-C451-98D34BD5CD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ตัวยึดตาราง 3" descr="Screenshot 2023-11-03 144218.jpg">
            <a:extLst>
              <a:ext uri="{FF2B5EF4-FFF2-40B4-BE49-F238E27FC236}">
                <a16:creationId xmlns:a16="http://schemas.microsoft.com/office/drawing/2014/main" id="{B88536CE-3F94-29FE-2193-A3B734462A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0665" y="1493261"/>
            <a:ext cx="9102652" cy="512723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B24701D-1509-5942-976C-90FDB82B30EC}"/>
              </a:ext>
            </a:extLst>
          </p:cNvPr>
          <p:cNvSpPr txBox="1"/>
          <p:nvPr/>
        </p:nvSpPr>
        <p:spPr>
          <a:xfrm>
            <a:off x="284480" y="389582"/>
            <a:ext cx="116230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32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ผังขั้นตอนการตรวจรับพัสดุ</a:t>
            </a:r>
          </a:p>
          <a:p>
            <a:pPr algn="ctr"/>
            <a:r>
              <a:rPr lang="th-TH" sz="24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(ระเบียบกระทรวงการคลังว่าด้วยการจัดซื้อจัดจ้างฯ การตรวจรับพัสดุ)</a:t>
            </a:r>
          </a:p>
        </p:txBody>
      </p:sp>
    </p:spTree>
    <p:extLst>
      <p:ext uri="{BB962C8B-B14F-4D97-AF65-F5344CB8AC3E}">
        <p14:creationId xmlns:p14="http://schemas.microsoft.com/office/powerpoint/2010/main" val="41549737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14F572-F806-2DAA-C0B3-2406D7CC81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hlinkClick r:id="" action="ppaction://media"/>
            <a:extLst>
              <a:ext uri="{FF2B5EF4-FFF2-40B4-BE49-F238E27FC236}">
                <a16:creationId xmlns:a16="http://schemas.microsoft.com/office/drawing/2014/main" id="{66D34087-FD1F-4842-B486-A4B54AF122D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Group 3">
            <a:extLst>
              <a:ext uri="{FF2B5EF4-FFF2-40B4-BE49-F238E27FC236}">
                <a16:creationId xmlns:a16="http://schemas.microsoft.com/office/drawing/2014/main" id="{630584B8-9994-399C-040A-7380C4CB93EC}"/>
              </a:ext>
            </a:extLst>
          </p:cNvPr>
          <p:cNvGrpSpPr/>
          <p:nvPr/>
        </p:nvGrpSpPr>
        <p:grpSpPr>
          <a:xfrm>
            <a:off x="87565" y="3021193"/>
            <a:ext cx="12016871" cy="2531161"/>
            <a:chOff x="0" y="0"/>
            <a:chExt cx="4747406" cy="99996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430483A8-FFE1-A59E-5A95-930348AD5492}"/>
                </a:ext>
              </a:extLst>
            </p:cNvPr>
            <p:cNvSpPr/>
            <p:nvPr/>
          </p:nvSpPr>
          <p:spPr>
            <a:xfrm>
              <a:off x="0" y="0"/>
              <a:ext cx="4747406" cy="999965"/>
            </a:xfrm>
            <a:custGeom>
              <a:avLst/>
              <a:gdLst/>
              <a:ahLst/>
              <a:cxnLst/>
              <a:rect l="l" t="t" r="r" b="b"/>
              <a:pathLst>
                <a:path w="4747406" h="999965">
                  <a:moveTo>
                    <a:pt x="21475" y="0"/>
                  </a:moveTo>
                  <a:lnTo>
                    <a:pt x="4725931" y="0"/>
                  </a:lnTo>
                  <a:cubicBezTo>
                    <a:pt x="4737791" y="0"/>
                    <a:pt x="4747406" y="9615"/>
                    <a:pt x="4747406" y="21475"/>
                  </a:cubicBezTo>
                  <a:lnTo>
                    <a:pt x="4747406" y="978489"/>
                  </a:lnTo>
                  <a:cubicBezTo>
                    <a:pt x="4747406" y="984185"/>
                    <a:pt x="4745143" y="989647"/>
                    <a:pt x="4741116" y="993675"/>
                  </a:cubicBezTo>
                  <a:cubicBezTo>
                    <a:pt x="4737088" y="997702"/>
                    <a:pt x="4731626" y="999965"/>
                    <a:pt x="4725931" y="999965"/>
                  </a:cubicBezTo>
                  <a:lnTo>
                    <a:pt x="21475" y="999965"/>
                  </a:lnTo>
                  <a:cubicBezTo>
                    <a:pt x="15780" y="999965"/>
                    <a:pt x="10317" y="997702"/>
                    <a:pt x="6290" y="993675"/>
                  </a:cubicBezTo>
                  <a:cubicBezTo>
                    <a:pt x="2263" y="989647"/>
                    <a:pt x="0" y="984185"/>
                    <a:pt x="0" y="978489"/>
                  </a:cubicBezTo>
                  <a:lnTo>
                    <a:pt x="0" y="21475"/>
                  </a:lnTo>
                  <a:cubicBezTo>
                    <a:pt x="0" y="15780"/>
                    <a:pt x="2263" y="10317"/>
                    <a:pt x="6290" y="6290"/>
                  </a:cubicBezTo>
                  <a:cubicBezTo>
                    <a:pt x="10317" y="2263"/>
                    <a:pt x="15780" y="0"/>
                    <a:pt x="21475" y="0"/>
                  </a:cubicBezTo>
                  <a:close/>
                </a:path>
              </a:pathLst>
            </a:custGeom>
            <a:solidFill>
              <a:srgbClr val="A6A6A6">
                <a:alpha val="41961"/>
              </a:srgbClr>
            </a:solidFill>
          </p:spPr>
          <p:txBody>
            <a:bodyPr/>
            <a:lstStyle/>
            <a:p>
              <a:endParaRPr lang="th-TH" sz="1867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E42143D9-1575-1C19-F8D3-0C672C51F51B}"/>
                </a:ext>
              </a:extLst>
            </p:cNvPr>
            <p:cNvSpPr txBox="1"/>
            <p:nvPr/>
          </p:nvSpPr>
          <p:spPr>
            <a:xfrm>
              <a:off x="0" y="-38100"/>
              <a:ext cx="4747406" cy="103806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  <a:spcBef>
                  <a:spcPct val="0"/>
                </a:spcBef>
              </a:pPr>
              <a:endParaRPr sz="1867"/>
            </a:p>
          </p:txBody>
        </p:sp>
      </p:grpSp>
      <p:sp>
        <p:nvSpPr>
          <p:cNvPr id="6" name="Freeform 6">
            <a:extLst>
              <a:ext uri="{FF2B5EF4-FFF2-40B4-BE49-F238E27FC236}">
                <a16:creationId xmlns:a16="http://schemas.microsoft.com/office/drawing/2014/main" id="{0AC0951B-572F-99E1-2948-D6EE345723CC}"/>
              </a:ext>
            </a:extLst>
          </p:cNvPr>
          <p:cNvSpPr/>
          <p:nvPr/>
        </p:nvSpPr>
        <p:spPr>
          <a:xfrm>
            <a:off x="5849830" y="349545"/>
            <a:ext cx="3065676" cy="2401447"/>
          </a:xfrm>
          <a:custGeom>
            <a:avLst/>
            <a:gdLst/>
            <a:ahLst/>
            <a:cxnLst/>
            <a:rect l="l" t="t" r="r" b="b"/>
            <a:pathLst>
              <a:path w="4598514" h="3602170">
                <a:moveTo>
                  <a:pt x="0" y="0"/>
                </a:moveTo>
                <a:lnTo>
                  <a:pt x="4598514" y="0"/>
                </a:lnTo>
                <a:lnTo>
                  <a:pt x="4598514" y="3602169"/>
                </a:lnTo>
                <a:lnTo>
                  <a:pt x="0" y="360216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th-TH" sz="1867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B60A3187-9A40-3A94-E4DF-3B7A43760C4D}"/>
              </a:ext>
            </a:extLst>
          </p:cNvPr>
          <p:cNvSpPr/>
          <p:nvPr/>
        </p:nvSpPr>
        <p:spPr>
          <a:xfrm>
            <a:off x="9100421" y="476828"/>
            <a:ext cx="2701011" cy="2455465"/>
          </a:xfrm>
          <a:custGeom>
            <a:avLst/>
            <a:gdLst/>
            <a:ahLst/>
            <a:cxnLst/>
            <a:rect l="l" t="t" r="r" b="b"/>
            <a:pathLst>
              <a:path w="4051517" h="3683197">
                <a:moveTo>
                  <a:pt x="0" y="0"/>
                </a:moveTo>
                <a:lnTo>
                  <a:pt x="4051517" y="0"/>
                </a:lnTo>
                <a:lnTo>
                  <a:pt x="4051517" y="3683197"/>
                </a:lnTo>
                <a:lnTo>
                  <a:pt x="0" y="368319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th-TH" sz="1867"/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FC105575-BB12-63D1-826A-D74AF4401635}"/>
              </a:ext>
            </a:extLst>
          </p:cNvPr>
          <p:cNvSpPr txBox="1"/>
          <p:nvPr/>
        </p:nvSpPr>
        <p:spPr>
          <a:xfrm>
            <a:off x="-1451054" y="2871392"/>
            <a:ext cx="7431205" cy="10772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182"/>
              </a:lnSpc>
              <a:spcBef>
                <a:spcPct val="0"/>
              </a:spcBef>
            </a:pPr>
            <a:r>
              <a:rPr lang="en-US" sz="7500" b="1" dirty="0" err="1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การบรรยาย</a:t>
            </a:r>
            <a:r>
              <a:rPr lang="en-US" sz="7500" b="1" dirty="0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 </a:t>
            </a: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03618430-095F-2A4F-11DD-F66B1E3AAE34}"/>
              </a:ext>
            </a:extLst>
          </p:cNvPr>
          <p:cNvSpPr txBox="1"/>
          <p:nvPr/>
        </p:nvSpPr>
        <p:spPr>
          <a:xfrm>
            <a:off x="195042" y="3924642"/>
            <a:ext cx="11801917" cy="17088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534"/>
              </a:lnSpc>
              <a:spcBef>
                <a:spcPct val="0"/>
              </a:spcBef>
            </a:pPr>
            <a:r>
              <a:rPr lang="en-US" sz="6500" b="1" dirty="0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“</a:t>
            </a:r>
            <a:r>
              <a:rPr lang="en-US" sz="6500" b="1" dirty="0" err="1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แนวทางการปฏิบัติของคณะกรรมการจัดซื้อจัดจ้าง</a:t>
            </a:r>
            <a:br>
              <a:rPr lang="en-US" sz="6500" b="1" dirty="0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</a:br>
            <a:r>
              <a:rPr lang="en-US" sz="6500" b="1" dirty="0" err="1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และคณะกรรมการตรวจรับพัสดุของ</a:t>
            </a:r>
            <a:r>
              <a:rPr lang="en-US" sz="6500" b="1" dirty="0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 </a:t>
            </a:r>
            <a:r>
              <a:rPr lang="en-US" sz="6500" b="1" dirty="0" err="1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ทอ</a:t>
            </a:r>
            <a:r>
              <a:rPr lang="en-US" sz="6500" b="1" dirty="0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.”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361150D7-06C5-B16A-026A-9E0903B02291}"/>
              </a:ext>
            </a:extLst>
          </p:cNvPr>
          <p:cNvSpPr txBox="1"/>
          <p:nvPr/>
        </p:nvSpPr>
        <p:spPr>
          <a:xfrm>
            <a:off x="5123454" y="6224882"/>
            <a:ext cx="6873505" cy="5770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4448"/>
              </a:lnSpc>
              <a:spcBef>
                <a:spcPct val="0"/>
              </a:spcBef>
            </a:pPr>
            <a:r>
              <a:rPr lang="en-US" sz="4000" b="1" dirty="0" err="1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โดย</a:t>
            </a:r>
            <a:r>
              <a:rPr lang="en-US" sz="4000" b="1" dirty="0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 </a:t>
            </a:r>
            <a:r>
              <a:rPr lang="en-US" sz="4000" b="1" dirty="0" err="1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กรมส่งกำลังบำรุงทหารอากาศ</a:t>
            </a:r>
            <a:r>
              <a:rPr lang="en-US" sz="4000" b="1" dirty="0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 </a:t>
            </a:r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D289A671-B917-4AD4-F99E-B8E533EEA5C0}"/>
              </a:ext>
            </a:extLst>
          </p:cNvPr>
          <p:cNvSpPr txBox="1"/>
          <p:nvPr/>
        </p:nvSpPr>
        <p:spPr>
          <a:xfrm>
            <a:off x="2387851" y="5676655"/>
            <a:ext cx="9609108" cy="5482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4075"/>
              </a:lnSpc>
              <a:spcBef>
                <a:spcPct val="0"/>
              </a:spcBef>
            </a:pPr>
            <a:r>
              <a:rPr lang="en-US" sz="4000" b="1" dirty="0" err="1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วันศุกร์ที่</a:t>
            </a:r>
            <a:r>
              <a:rPr lang="en-US" sz="4000" b="1" dirty="0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 ๗ </a:t>
            </a:r>
            <a:r>
              <a:rPr lang="en-US" sz="4000" b="1" dirty="0" err="1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พฤศจิกายน</a:t>
            </a:r>
            <a:r>
              <a:rPr lang="en-US" sz="4000" b="1" dirty="0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 ๒๕๖๘ ณ </a:t>
            </a:r>
            <a:r>
              <a:rPr lang="en-US" sz="4000" b="1" dirty="0" err="1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ห้องบรรยาย</a:t>
            </a:r>
            <a:r>
              <a:rPr lang="en-US" sz="4000" b="1" dirty="0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 </a:t>
            </a:r>
            <a:r>
              <a:rPr lang="en-US" sz="4000" b="1" dirty="0" err="1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บก.ทอ</a:t>
            </a:r>
            <a:r>
              <a:rPr lang="en-US" sz="4000" b="1" dirty="0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56638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03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ตัวยึดตาราง 3" descr="Screenshot 2023-11-03 144122.jpg"/>
          <p:cNvPicPr>
            <a:picLocks noGrp="1" noChangeAspect="1"/>
          </p:cNvPicPr>
          <p:nvPr>
            <p:ph type="tbl" idx="1"/>
          </p:nvPr>
        </p:nvPicPr>
        <p:blipFill>
          <a:blip r:embed="rId2"/>
          <a:stretch>
            <a:fillRect/>
          </a:stretch>
        </p:blipFill>
        <p:spPr>
          <a:xfrm>
            <a:off x="0" y="1343688"/>
            <a:ext cx="9803219" cy="5514311"/>
          </a:xfr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F452845-86FC-1169-8408-961A641F9A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49" y="0"/>
            <a:ext cx="12173101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รูปภาพ 2" descr="128601_0">
            <a:extLst>
              <a:ext uri="{FF2B5EF4-FFF2-40B4-BE49-F238E27FC236}">
                <a16:creationId xmlns:a16="http://schemas.microsoft.com/office/drawing/2014/main" id="{E204578A-D488-466C-B977-5B3065891EF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213" y="456572"/>
            <a:ext cx="11851574" cy="5944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83716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รูปภาพ 2" descr="128604_0">
            <a:extLst>
              <a:ext uri="{FF2B5EF4-FFF2-40B4-BE49-F238E27FC236}">
                <a16:creationId xmlns:a16="http://schemas.microsoft.com/office/drawing/2014/main" id="{8E0D41DA-374B-4C7E-AB3F-709FE63FBCE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72" y="526773"/>
            <a:ext cx="12053455" cy="5804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661743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รูปภาพ 2" descr="128605_0">
            <a:extLst>
              <a:ext uri="{FF2B5EF4-FFF2-40B4-BE49-F238E27FC236}">
                <a16:creationId xmlns:a16="http://schemas.microsoft.com/office/drawing/2014/main" id="{2C1AD5E2-6EE5-411C-BC46-4F7CCA8D0B9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131" y="190006"/>
            <a:ext cx="11780322" cy="6626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657015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รูปภาพ 2" descr="128606_0">
            <a:extLst>
              <a:ext uri="{FF2B5EF4-FFF2-40B4-BE49-F238E27FC236}">
                <a16:creationId xmlns:a16="http://schemas.microsoft.com/office/drawing/2014/main" id="{EEB32255-6E21-480E-BFED-E8479254670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779" y="619651"/>
            <a:ext cx="11578441" cy="5618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67471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รูปภาพ 2" descr="128607_0">
            <a:extLst>
              <a:ext uri="{FF2B5EF4-FFF2-40B4-BE49-F238E27FC236}">
                <a16:creationId xmlns:a16="http://schemas.microsoft.com/office/drawing/2014/main" id="{3B1E6498-E795-4225-A19E-B5A021CF867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7978"/>
            <a:ext cx="11946577" cy="5717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617179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รูปภาพ 2" descr="128608_0">
            <a:extLst>
              <a:ext uri="{FF2B5EF4-FFF2-40B4-BE49-F238E27FC236}">
                <a16:creationId xmlns:a16="http://schemas.microsoft.com/office/drawing/2014/main" id="{5CEF5316-3411-4A15-8834-276ACBC64C6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85" y="695984"/>
            <a:ext cx="12017829" cy="5466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422646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รูปภาพ 2" descr="128609_0">
            <a:extLst>
              <a:ext uri="{FF2B5EF4-FFF2-40B4-BE49-F238E27FC236}">
                <a16:creationId xmlns:a16="http://schemas.microsoft.com/office/drawing/2014/main" id="{A46CBB20-24B8-42F3-AF2D-95B7B285278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774" y="584918"/>
            <a:ext cx="11958452" cy="5501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2787353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รูปภาพ 2" descr="128610_0">
            <a:extLst>
              <a:ext uri="{FF2B5EF4-FFF2-40B4-BE49-F238E27FC236}">
                <a16:creationId xmlns:a16="http://schemas.microsoft.com/office/drawing/2014/main" id="{45B5F535-937A-46F0-AA8B-0C783A4E739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61" y="607868"/>
            <a:ext cx="11994078" cy="5642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651167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รูปภาพ 2">
            <a:extLst>
              <a:ext uri="{FF2B5EF4-FFF2-40B4-BE49-F238E27FC236}">
                <a16:creationId xmlns:a16="http://schemas.microsoft.com/office/drawing/2014/main" id="{0656DAB3-65E6-6A8F-A0DD-44921E268A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676" y="178130"/>
            <a:ext cx="11546774" cy="6495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36684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Freeform 3"/>
          <p:cNvSpPr/>
          <p:nvPr/>
        </p:nvSpPr>
        <p:spPr>
          <a:xfrm>
            <a:off x="10854880" y="451332"/>
            <a:ext cx="1337121" cy="1215564"/>
          </a:xfrm>
          <a:custGeom>
            <a:avLst/>
            <a:gdLst/>
            <a:ahLst/>
            <a:cxnLst/>
            <a:rect l="l" t="t" r="r" b="b"/>
            <a:pathLst>
              <a:path w="2005681" h="1823346">
                <a:moveTo>
                  <a:pt x="0" y="0"/>
                </a:moveTo>
                <a:lnTo>
                  <a:pt x="2005681" y="0"/>
                </a:lnTo>
                <a:lnTo>
                  <a:pt x="2005681" y="1823346"/>
                </a:lnTo>
                <a:lnTo>
                  <a:pt x="0" y="182334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th-TH" sz="1867"/>
          </a:p>
        </p:txBody>
      </p:sp>
      <p:sp>
        <p:nvSpPr>
          <p:cNvPr id="4" name="Freeform 4"/>
          <p:cNvSpPr/>
          <p:nvPr/>
        </p:nvSpPr>
        <p:spPr>
          <a:xfrm>
            <a:off x="0" y="451332"/>
            <a:ext cx="1409252" cy="1103914"/>
          </a:xfrm>
          <a:custGeom>
            <a:avLst/>
            <a:gdLst/>
            <a:ahLst/>
            <a:cxnLst/>
            <a:rect l="l" t="t" r="r" b="b"/>
            <a:pathLst>
              <a:path w="2113878" h="1655871">
                <a:moveTo>
                  <a:pt x="0" y="0"/>
                </a:moveTo>
                <a:lnTo>
                  <a:pt x="2113878" y="0"/>
                </a:lnTo>
                <a:lnTo>
                  <a:pt x="2113878" y="1655871"/>
                </a:lnTo>
                <a:lnTo>
                  <a:pt x="0" y="165587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th-TH" sz="1867"/>
          </a:p>
        </p:txBody>
      </p:sp>
      <p:grpSp>
        <p:nvGrpSpPr>
          <p:cNvPr id="5" name="Group 5"/>
          <p:cNvGrpSpPr/>
          <p:nvPr/>
        </p:nvGrpSpPr>
        <p:grpSpPr>
          <a:xfrm>
            <a:off x="264310" y="1982791"/>
            <a:ext cx="11663379" cy="4447664"/>
            <a:chOff x="0" y="0"/>
            <a:chExt cx="4607755" cy="175710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607755" cy="1757102"/>
            </a:xfrm>
            <a:custGeom>
              <a:avLst/>
              <a:gdLst/>
              <a:ahLst/>
              <a:cxnLst/>
              <a:rect l="l" t="t" r="r" b="b"/>
              <a:pathLst>
                <a:path w="4607755" h="1757102">
                  <a:moveTo>
                    <a:pt x="22126" y="0"/>
                  </a:moveTo>
                  <a:lnTo>
                    <a:pt x="4585629" y="0"/>
                  </a:lnTo>
                  <a:cubicBezTo>
                    <a:pt x="4597849" y="0"/>
                    <a:pt x="4607755" y="9906"/>
                    <a:pt x="4607755" y="22126"/>
                  </a:cubicBezTo>
                  <a:lnTo>
                    <a:pt x="4607755" y="1734976"/>
                  </a:lnTo>
                  <a:cubicBezTo>
                    <a:pt x="4607755" y="1747196"/>
                    <a:pt x="4597849" y="1757102"/>
                    <a:pt x="4585629" y="1757102"/>
                  </a:cubicBezTo>
                  <a:lnTo>
                    <a:pt x="22126" y="1757102"/>
                  </a:lnTo>
                  <a:cubicBezTo>
                    <a:pt x="9906" y="1757102"/>
                    <a:pt x="0" y="1747196"/>
                    <a:pt x="0" y="1734976"/>
                  </a:cubicBezTo>
                  <a:lnTo>
                    <a:pt x="0" y="22126"/>
                  </a:lnTo>
                  <a:cubicBezTo>
                    <a:pt x="0" y="9906"/>
                    <a:pt x="9906" y="0"/>
                    <a:pt x="22126" y="0"/>
                  </a:cubicBezTo>
                  <a:close/>
                </a:path>
              </a:pathLst>
            </a:custGeom>
            <a:solidFill>
              <a:srgbClr val="A6A6A6">
                <a:alpha val="41961"/>
              </a:srgbClr>
            </a:solidFill>
          </p:spPr>
          <p:txBody>
            <a:bodyPr/>
            <a:lstStyle/>
            <a:p>
              <a:endParaRPr lang="th-TH" sz="1867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4607755" cy="1795202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  <a:spcBef>
                  <a:spcPct val="0"/>
                </a:spcBef>
              </a:pPr>
              <a:endParaRPr sz="1867"/>
            </a:p>
          </p:txBody>
        </p:sp>
      </p:grpSp>
      <p:sp>
        <p:nvSpPr>
          <p:cNvPr id="8" name="Freeform 8"/>
          <p:cNvSpPr/>
          <p:nvPr/>
        </p:nvSpPr>
        <p:spPr>
          <a:xfrm>
            <a:off x="2013436" y="2280196"/>
            <a:ext cx="3315796" cy="3315796"/>
          </a:xfrm>
          <a:custGeom>
            <a:avLst/>
            <a:gdLst/>
            <a:ahLst/>
            <a:cxnLst/>
            <a:rect l="l" t="t" r="r" b="b"/>
            <a:pathLst>
              <a:path w="4973694" h="4973694">
                <a:moveTo>
                  <a:pt x="0" y="0"/>
                </a:moveTo>
                <a:lnTo>
                  <a:pt x="4973694" y="0"/>
                </a:lnTo>
                <a:lnTo>
                  <a:pt x="4973694" y="4973695"/>
                </a:lnTo>
                <a:lnTo>
                  <a:pt x="0" y="497369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th-TH" sz="1867"/>
          </a:p>
        </p:txBody>
      </p:sp>
      <p:sp>
        <p:nvSpPr>
          <p:cNvPr id="9" name="TextBox 9"/>
          <p:cNvSpPr txBox="1"/>
          <p:nvPr/>
        </p:nvSpPr>
        <p:spPr>
          <a:xfrm>
            <a:off x="1120209" y="213082"/>
            <a:ext cx="9951583" cy="16927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86"/>
              </a:lnSpc>
            </a:pPr>
            <a:r>
              <a:rPr lang="en-US" sz="4000" b="1" dirty="0" err="1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เอกสารประกอบการบรรยาย</a:t>
            </a:r>
            <a:endParaRPr lang="en-US" sz="4000" b="1" dirty="0">
              <a:solidFill>
                <a:srgbClr val="FFFFFF"/>
              </a:solidFill>
              <a:latin typeface="TH SarabunPSK" panose="020B0500040200020003" pitchFamily="34" charset="-34"/>
              <a:ea typeface="Canva Sans"/>
              <a:cs typeface="TH SarabunPSK" panose="020B0500040200020003" pitchFamily="34" charset="-34"/>
              <a:sym typeface="Canva Sans"/>
            </a:endParaRPr>
          </a:p>
          <a:p>
            <a:pPr algn="ctr">
              <a:lnSpc>
                <a:spcPts val="4386"/>
              </a:lnSpc>
            </a:pPr>
            <a:r>
              <a:rPr lang="en-US" sz="4000" b="1" dirty="0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 “</a:t>
            </a:r>
            <a:r>
              <a:rPr lang="en-US" sz="4000" b="1" dirty="0" err="1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แนวทางการปฏิบัติของคณะกรรมการจัดซื้อจัดจ้าง</a:t>
            </a:r>
            <a:endParaRPr lang="en-US" sz="4000" b="1" dirty="0">
              <a:solidFill>
                <a:srgbClr val="FFFFFF"/>
              </a:solidFill>
              <a:latin typeface="TH SarabunPSK" panose="020B0500040200020003" pitchFamily="34" charset="-34"/>
              <a:ea typeface="Canva Sans"/>
              <a:cs typeface="TH SarabunPSK" panose="020B0500040200020003" pitchFamily="34" charset="-34"/>
              <a:sym typeface="Canva Sans"/>
            </a:endParaRPr>
          </a:p>
          <a:p>
            <a:pPr algn="ctr">
              <a:lnSpc>
                <a:spcPts val="4386"/>
              </a:lnSpc>
              <a:spcBef>
                <a:spcPct val="0"/>
              </a:spcBef>
            </a:pPr>
            <a:r>
              <a:rPr lang="en-US" sz="4000" b="1" dirty="0" err="1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และคณะกรรมการตรวจรับพัสดุของ</a:t>
            </a:r>
            <a:r>
              <a:rPr lang="en-US" sz="4000" b="1" dirty="0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 </a:t>
            </a:r>
            <a:r>
              <a:rPr lang="en-US" sz="4000" b="1" dirty="0" err="1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ทอ</a:t>
            </a:r>
            <a:r>
              <a:rPr lang="en-US" sz="4000" b="1" dirty="0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.”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2512311" y="5703899"/>
            <a:ext cx="2318047" cy="7021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75"/>
              </a:lnSpc>
            </a:pPr>
            <a:r>
              <a:rPr lang="en-US" sz="2500" b="1" dirty="0" err="1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เอกสารประกอบบรรยาย</a:t>
            </a:r>
            <a:r>
              <a:rPr lang="en-US" sz="2500" b="1" dirty="0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 </a:t>
            </a:r>
          </a:p>
          <a:p>
            <a:pPr algn="ctr">
              <a:lnSpc>
                <a:spcPts val="2675"/>
              </a:lnSpc>
              <a:spcBef>
                <a:spcPct val="0"/>
              </a:spcBef>
            </a:pPr>
            <a:r>
              <a:rPr lang="en-US" sz="2500" b="1" dirty="0" err="1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โดยผู้แทน</a:t>
            </a:r>
            <a:r>
              <a:rPr lang="en-US" sz="2500" b="1" dirty="0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 </a:t>
            </a:r>
            <a:r>
              <a:rPr lang="en-US" sz="2500" b="1" dirty="0" err="1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กบ.ทอ</a:t>
            </a:r>
            <a:r>
              <a:rPr lang="en-US" sz="2500" b="1" dirty="0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.</a:t>
            </a:r>
          </a:p>
        </p:txBody>
      </p:sp>
      <p:sp>
        <p:nvSpPr>
          <p:cNvPr id="13" name="TextBox 10">
            <a:extLst>
              <a:ext uri="{FF2B5EF4-FFF2-40B4-BE49-F238E27FC236}">
                <a16:creationId xmlns:a16="http://schemas.microsoft.com/office/drawing/2014/main" id="{542E34D9-E0FE-D063-24A0-EACE737E767C}"/>
              </a:ext>
            </a:extLst>
          </p:cNvPr>
          <p:cNvSpPr txBox="1"/>
          <p:nvPr/>
        </p:nvSpPr>
        <p:spPr>
          <a:xfrm>
            <a:off x="7314134" y="5667203"/>
            <a:ext cx="2318047" cy="7021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75"/>
              </a:lnSpc>
            </a:pPr>
            <a:r>
              <a:rPr lang="en-US" sz="2500" b="1" dirty="0" err="1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เอกสารประกอบบรรยาย</a:t>
            </a:r>
            <a:r>
              <a:rPr lang="en-US" sz="2500" b="1" dirty="0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 </a:t>
            </a:r>
          </a:p>
          <a:p>
            <a:pPr algn="ctr">
              <a:lnSpc>
                <a:spcPts val="2675"/>
              </a:lnSpc>
              <a:spcBef>
                <a:spcPct val="0"/>
              </a:spcBef>
            </a:pPr>
            <a:r>
              <a:rPr lang="en-US" sz="2500" b="1" dirty="0" err="1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โดยผู้แทน</a:t>
            </a:r>
            <a:r>
              <a:rPr lang="en-US" sz="2500" b="1" dirty="0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 </a:t>
            </a:r>
            <a:r>
              <a:rPr lang="th-TH" sz="2500" b="1" dirty="0" err="1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สธน</a:t>
            </a:r>
            <a:r>
              <a:rPr lang="th-TH" sz="2500" b="1" dirty="0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.ทอ.</a:t>
            </a:r>
            <a:endParaRPr lang="en-US" sz="2500" b="1" dirty="0">
              <a:solidFill>
                <a:srgbClr val="FFFFFF"/>
              </a:solidFill>
              <a:latin typeface="TH SarabunPSK" panose="020B0500040200020003" pitchFamily="34" charset="-34"/>
              <a:ea typeface="Canva Sans"/>
              <a:cs typeface="TH SarabunPSK" panose="020B0500040200020003" pitchFamily="34" charset="-34"/>
              <a:sym typeface="Canva Sans"/>
            </a:endParaRPr>
          </a:p>
        </p:txBody>
      </p:sp>
      <p:pic>
        <p:nvPicPr>
          <p:cNvPr id="15" name="รูปภาพ 14" descr="รูปภาพประกอบด้วย วงกลม, กราฟิก, แบบแผน, ออกแบบ&#10;&#10;เนื้อหาที่สร้างโดย AI อาจไม่ถูกต้อง">
            <a:extLst>
              <a:ext uri="{FF2B5EF4-FFF2-40B4-BE49-F238E27FC236}">
                <a16:creationId xmlns:a16="http://schemas.microsoft.com/office/drawing/2014/main" id="{854D1979-95FA-272D-479E-27AC5368D3A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1958" y="2280196"/>
            <a:ext cx="3315796" cy="33157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03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รูปภาพ 2">
            <a:extLst>
              <a:ext uri="{FF2B5EF4-FFF2-40B4-BE49-F238E27FC236}">
                <a16:creationId xmlns:a16="http://schemas.microsoft.com/office/drawing/2014/main" id="{E7699140-7893-A943-B40A-2E088DDB396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404"/>
          <a:stretch/>
        </p:blipFill>
        <p:spPr>
          <a:xfrm rot="5400000">
            <a:off x="-1061438" y="1313272"/>
            <a:ext cx="6412678" cy="3976138"/>
          </a:xfrm>
          <a:prstGeom prst="rect">
            <a:avLst/>
          </a:prstGeom>
        </p:spPr>
      </p:pic>
      <p:pic>
        <p:nvPicPr>
          <p:cNvPr id="5" name="รูปภาพ 4">
            <a:extLst>
              <a:ext uri="{FF2B5EF4-FFF2-40B4-BE49-F238E27FC236}">
                <a16:creationId xmlns:a16="http://schemas.microsoft.com/office/drawing/2014/main" id="{81BB4F91-5B44-5615-F402-7410BE30D3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3308625" y="1304997"/>
            <a:ext cx="6162467" cy="3992688"/>
          </a:xfrm>
          <a:prstGeom prst="rect">
            <a:avLst/>
          </a:prstGeom>
        </p:spPr>
      </p:pic>
      <p:pic>
        <p:nvPicPr>
          <p:cNvPr id="7" name="รูปภาพ 6">
            <a:extLst>
              <a:ext uri="{FF2B5EF4-FFF2-40B4-BE49-F238E27FC236}">
                <a16:creationId xmlns:a16="http://schemas.microsoft.com/office/drawing/2014/main" id="{12523289-624D-F5FB-04D2-5E2D60CA69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7427202" y="1095981"/>
            <a:ext cx="5248894" cy="3497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4375378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8C67AD4-4E71-BDD3-2417-D09136591C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5E78C-4B59-467A-999B-6266BBAC0B93}" type="slidenum">
              <a:rPr lang="th-TH" smtClean="0"/>
              <a:pPr/>
              <a:t>71</a:t>
            </a:fld>
            <a:endParaRPr lang="th-TH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12EBF00-65E9-9AC0-BF18-864E16AAA6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4351074" cy="657947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F5EC6DF-2C1D-B1D6-860D-2C927EAE69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8362" y="136526"/>
            <a:ext cx="3989659" cy="553380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6C75F80-AF33-7978-4412-3EC0C6AA12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63377" y="136525"/>
            <a:ext cx="3930093" cy="2338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8772165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รูปภาพ 2" descr="128943">
            <a:extLst>
              <a:ext uri="{FF2B5EF4-FFF2-40B4-BE49-F238E27FC236}">
                <a16:creationId xmlns:a16="http://schemas.microsoft.com/office/drawing/2014/main" id="{C8D9969E-2C5D-4757-B1CA-FDB570A6158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969" y="215982"/>
            <a:ext cx="11424062" cy="6426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777082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รูปภาพ 2" descr="128941_0">
            <a:extLst>
              <a:ext uri="{FF2B5EF4-FFF2-40B4-BE49-F238E27FC236}">
                <a16:creationId xmlns:a16="http://schemas.microsoft.com/office/drawing/2014/main" id="{99EFD6B8-C9E1-4D2C-AA78-28F29279755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652" y="251608"/>
            <a:ext cx="11744696" cy="6606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437778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รูปภาพ 2" descr="128942_0">
            <a:extLst>
              <a:ext uri="{FF2B5EF4-FFF2-40B4-BE49-F238E27FC236}">
                <a16:creationId xmlns:a16="http://schemas.microsoft.com/office/drawing/2014/main" id="{D204C259-15FC-4A00-B625-49A29C83C73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655" y="179243"/>
            <a:ext cx="11554690" cy="6499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220258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4B55E530-B517-AFE0-C71D-49A41447F1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BCC51DD-734E-FAB0-2AE2-28EDEDB2D3AF}"/>
              </a:ext>
            </a:extLst>
          </p:cNvPr>
          <p:cNvSpPr txBox="1"/>
          <p:nvPr/>
        </p:nvSpPr>
        <p:spPr>
          <a:xfrm>
            <a:off x="294640" y="477520"/>
            <a:ext cx="116230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40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ปัญหาข้อขัดข้องที่ตรวจพบ (ต่อ)</a:t>
            </a:r>
          </a:p>
        </p:txBody>
      </p:sp>
      <p:sp>
        <p:nvSpPr>
          <p:cNvPr id="2" name="Rectangle: Diagonal Corners Snipped 1">
            <a:extLst>
              <a:ext uri="{FF2B5EF4-FFF2-40B4-BE49-F238E27FC236}">
                <a16:creationId xmlns:a16="http://schemas.microsoft.com/office/drawing/2014/main" id="{E9B3A5C0-91D1-9F6D-67FD-E9F3CFA1B79D}"/>
              </a:ext>
            </a:extLst>
          </p:cNvPr>
          <p:cNvSpPr/>
          <p:nvPr/>
        </p:nvSpPr>
        <p:spPr>
          <a:xfrm>
            <a:off x="890649" y="795647"/>
            <a:ext cx="10402785" cy="5296395"/>
          </a:xfrm>
          <a:prstGeom prst="snip2DiagRect">
            <a:avLst/>
          </a:prstGeom>
          <a:gradFill>
            <a:gsLst>
              <a:gs pos="0">
                <a:schemeClr val="accent5">
                  <a:lumMod val="89000"/>
                </a:schemeClr>
              </a:gs>
              <a:gs pos="23000">
                <a:schemeClr val="accent5">
                  <a:lumMod val="89000"/>
                </a:schemeClr>
              </a:gs>
              <a:gs pos="69000">
                <a:schemeClr val="accent5">
                  <a:lumMod val="75000"/>
                </a:schemeClr>
              </a:gs>
              <a:gs pos="97000">
                <a:schemeClr val="accent5">
                  <a:lumMod val="70000"/>
                </a:schemeClr>
              </a:gs>
            </a:gsLst>
            <a:path path="circle">
              <a:fillToRect l="50000" t="50000" r="50000" b="50000"/>
            </a:path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7D4394C-9D12-0F9A-5CCE-CDA4815D54C4}"/>
              </a:ext>
            </a:extLst>
          </p:cNvPr>
          <p:cNvSpPr txBox="1"/>
          <p:nvPr/>
        </p:nvSpPr>
        <p:spPr>
          <a:xfrm>
            <a:off x="1545021" y="2484350"/>
            <a:ext cx="911246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5400" b="1" spc="60" dirty="0">
                <a:solidFill>
                  <a:srgbClr val="FFC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ปัญหาข้อขัดข้องเกี่ยวกับการจัดซื้อจัดจ้าง     ที่ตรวจพบโดย ทอ.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6FE618-8A62-0159-911D-0A6BF62B3C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6555E78C-4B59-467A-999B-6266BBAC0B93}" type="slidenum">
              <a:rPr lang="th-TH" sz="160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pPr algn="r"/>
              <a:t>75</a:t>
            </a:fld>
            <a:endParaRPr lang="th-TH" sz="16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167984927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F8D38B-09DE-B745-7F3A-B2884A932F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4A740AF-543C-12F4-F74A-8BF2E5555AA9}"/>
              </a:ext>
            </a:extLst>
          </p:cNvPr>
          <p:cNvSpPr txBox="1"/>
          <p:nvPr/>
        </p:nvSpPr>
        <p:spPr>
          <a:xfrm>
            <a:off x="294640" y="477520"/>
            <a:ext cx="116230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40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ปัญหาข้อขัดข้องที่ตรวจพบ</a:t>
            </a:r>
          </a:p>
        </p:txBody>
      </p:sp>
      <p:sp>
        <p:nvSpPr>
          <p:cNvPr id="2" name="กล่องข้อความ 1">
            <a:extLst>
              <a:ext uri="{FF2B5EF4-FFF2-40B4-BE49-F238E27FC236}">
                <a16:creationId xmlns:a16="http://schemas.microsoft.com/office/drawing/2014/main" id="{A223812E-BDA0-0CF3-153F-BFF1CC36BF68}"/>
              </a:ext>
            </a:extLst>
          </p:cNvPr>
          <p:cNvSpPr txBox="1"/>
          <p:nvPr/>
        </p:nvSpPr>
        <p:spPr>
          <a:xfrm>
            <a:off x="172719" y="1490782"/>
            <a:ext cx="11275569" cy="4939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2763" algn="thaiDist"/>
            <a:r>
              <a:rPr lang="th-TH" sz="2700" b="1" u="sng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การจัดสรรงบประมาณและการจัดทำแผนการจัดซื้อจัดจ้าง</a:t>
            </a:r>
            <a:endParaRPr lang="en-US" sz="2700" b="1" u="sng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804863" indent="-347663" algn="thaiDist">
              <a:buFont typeface="Courier New" panose="02070309020205020404" pitchFamily="49" charset="0"/>
              <a:buChar char="o"/>
            </a:pP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การตรวจสอบชื่อเรียก หน่วยนับ วงเงินและประเภทงบประมาณ ประเภทค่าใช้จ่าย และหน่วยที่ดำเนินการจัดซื้อ</a:t>
            </a:r>
            <a:b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จัดจ้างมีข้อคลาดเคลื่อน รวมทั้งการขอตั้งงบประมาณต้องดำเนินการ ๑๘ เดือนล่วงหน้า เป็นเหตุให้วงเงินงบประมาณบางรายการไม่เพียงพอ เนื่องจากมีการปรับราคาสูงขึ้น ต้องขออนุมัติแก้ไขบัญชีกำหนดการหรือบัญชีสั่งจ่าย ส่งผลให้การอนุมัติแผนการจัดซื้อจัดจ้างล่าช้า</a:t>
            </a:r>
          </a:p>
          <a:p>
            <a:pPr marL="804863" indent="-347663" algn="thaiDist">
              <a:buFont typeface="Courier New" panose="02070309020205020404" pitchFamily="49" charset="0"/>
              <a:buChar char="o"/>
            </a:pP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ไม่ระบุชื่อโครงการ หรือชื่อเรื่องที่จะจัดซื้อจัดจ้าง หรือระบุชื่อโครงการไม่ตรงกัน (หนังสือขออนุมัติแผนการจัดซื้อจัดจ้างของหน่วย</a:t>
            </a:r>
            <a:r>
              <a:rPr lang="en-US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, </a:t>
            </a: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แบบฟอร์มแผนการจัดซื้อจัดจ้าง และบัญชีสั่งจ่ายงบประมาณ)</a:t>
            </a:r>
          </a:p>
          <a:p>
            <a:pPr marL="804863" indent="-347663" algn="thaiDist">
              <a:buFont typeface="Courier New" panose="02070309020205020404" pitchFamily="49" charset="0"/>
              <a:buChar char="o"/>
            </a:pPr>
            <a:r>
              <a:rPr lang="th-TH" sz="24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แบบฟอร์มแผนการจัดซื้อจัดจ้างไม่เป็นไปตามอนุมัติ ผบ.ทอ.เมื่อ </a:t>
            </a:r>
            <a:r>
              <a:rPr lang="th-TH" sz="2400" b="1" strike="sngStrike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๑๕ มิ.ย.๖๑ </a:t>
            </a:r>
            <a:r>
              <a:rPr lang="th-TH" sz="24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ท้ายหนังสือ... หรือรายละเอียดในแบบฟอร์ม  ไม่ถูกต้อง/ไม่ครบถ้วน</a:t>
            </a:r>
          </a:p>
          <a:p>
            <a:pPr marL="804863" indent="-347663" algn="thaiDist">
              <a:buFont typeface="Courier New" panose="02070309020205020404" pitchFamily="49" charset="0"/>
              <a:buChar char="o"/>
            </a:pP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การขออนุมัติยกเลิก แก้ไข เปลี่ยนแปลงแผนการจัดซื้อจัดจ้าง ไม่ระบุเหตุผล รวมทั้งไม่มีเอกสารเกี่ยวข้องแนบมาด้วย</a:t>
            </a:r>
          </a:p>
          <a:p>
            <a:pPr marL="804863" indent="-347663" algn="thaiDist">
              <a:buFont typeface="Courier New" panose="02070309020205020404" pitchFamily="49" charset="0"/>
              <a:buChar char="o"/>
            </a:pP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เมื่อได้รับการอนุมัติแผนการจัดซื้อจัดจ้างแล้ว มีการเปลี่ยนแปลงหรือแก้ไขแผนการจัดซื้อจัดจ้างโดยมิได้ขออนุมัติหรือไม่ประกาศแผนการจัดซื้อจัดจ้าง หรือประกาศแผนการจัดซื้อจัดจ้างคลาดเคลื่อนจากแผนการจัดซื้อจัดจ้างที่ได้รับการอนุมัติ หรือประกาศแผนการจัดซื้อจัดจ้างล่าช้า</a:t>
            </a:r>
            <a:endParaRPr lang="en-US" sz="24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C851EC6-38AC-F728-7547-9B3CEAD6A5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6555E78C-4B59-467A-999B-6266BBAC0B93}" type="slidenum">
              <a:rPr lang="th-TH" sz="160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pPr algn="r"/>
              <a:t>76</a:t>
            </a:fld>
            <a:endParaRPr lang="th-TH" sz="16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286496240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301AB3-1F8C-C728-57AC-82AC362D2F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159C557-6F20-FB29-7AB5-BF236FD9FBCC}"/>
              </a:ext>
            </a:extLst>
          </p:cNvPr>
          <p:cNvSpPr txBox="1"/>
          <p:nvPr/>
        </p:nvSpPr>
        <p:spPr>
          <a:xfrm>
            <a:off x="294640" y="477520"/>
            <a:ext cx="116230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40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ปัญหาข้อขัดข้องที่ตรวจพบ (ต่อ)</a:t>
            </a:r>
          </a:p>
        </p:txBody>
      </p:sp>
      <p:sp>
        <p:nvSpPr>
          <p:cNvPr id="2" name="กล่องข้อความ 1">
            <a:extLst>
              <a:ext uri="{FF2B5EF4-FFF2-40B4-BE49-F238E27FC236}">
                <a16:creationId xmlns:a16="http://schemas.microsoft.com/office/drawing/2014/main" id="{E92E3A98-B50F-B074-6791-E1B83B565712}"/>
              </a:ext>
            </a:extLst>
          </p:cNvPr>
          <p:cNvSpPr txBox="1"/>
          <p:nvPr/>
        </p:nvSpPr>
        <p:spPr>
          <a:xfrm>
            <a:off x="758952" y="1508136"/>
            <a:ext cx="10680192" cy="4939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thaiDist"/>
            <a:r>
              <a:rPr lang="th-TH" sz="2700" b="1" u="sng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การจัดทำรายละเอียดความต้องการพัสดุ ขอบเขตงาน (</a:t>
            </a:r>
            <a:r>
              <a:rPr lang="en-US" sz="2700" b="1" u="sng" dirty="0">
                <a:latin typeface="TH SarabunPSK" panose="020B0500040200020003" pitchFamily="34" charset="-34"/>
                <a:cs typeface="TH SarabunPSK" panose="020B0500040200020003" pitchFamily="34" charset="-34"/>
              </a:rPr>
              <a:t>TOR) </a:t>
            </a:r>
            <a:r>
              <a:rPr lang="th-TH" sz="2700" b="1" u="sng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และการจัดทำแบบรูปรายการ</a:t>
            </a:r>
            <a:endParaRPr lang="en-US" sz="2700" b="1" u="sng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347663" indent="-347663" algn="thaiDist">
              <a:buFont typeface="Courier New" panose="02070309020205020404" pitchFamily="49" charset="0"/>
              <a:buChar char="o"/>
            </a:pP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กำหนดคุณสมบัติผู้ยื่นข้อเสนอไม่ครบถ้วน เช่น คุณสมบัติผู้ยื่นข้อเสนอในรูปแบบกิจการร่วมค้าตาม ว ๕๘๑ และ มูลค่าสุทธิของกิจการตาม ว ๗๘</a:t>
            </a:r>
          </a:p>
          <a:p>
            <a:pPr marL="347663" indent="-347663" algn="thaiDist">
              <a:buFont typeface="Courier New" panose="02070309020205020404" pitchFamily="49" charset="0"/>
              <a:buChar char="o"/>
            </a:pP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กำหนดเงื่อนไขในการยื่นเอกสารที่ต้องผ่านการรับรอง </a:t>
            </a:r>
            <a:r>
              <a:rPr lang="en-US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Notary Public </a:t>
            </a: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ไม่ครบถ้วน</a:t>
            </a:r>
          </a:p>
          <a:p>
            <a:pPr marL="347663" indent="-347663" algn="thaiDist">
              <a:buFont typeface="Courier New" panose="02070309020205020404" pitchFamily="49" charset="0"/>
              <a:buChar char="o"/>
            </a:pP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กำหนดรายละเอียดของเงินที่ใช้ในการซื้อหรือจ้าง วันส่งมอบพัสดุ และระยะเวลารับประกัน คลาดเคลื่อน ไม่ถูกต้องตรงกัน (ขอบเขตงาน</a:t>
            </a:r>
            <a:r>
              <a:rPr lang="en-US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, </a:t>
            </a: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ร่างเอกสารการซื้อ</a:t>
            </a:r>
            <a:r>
              <a:rPr lang="en-US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, </a:t>
            </a: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ใบเสนอราคา</a:t>
            </a:r>
            <a:r>
              <a:rPr lang="en-US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, </a:t>
            </a: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ราคากลาง และหนังสือนำเรียนของหน่วย) เช่น ราคาที่เสนอต้องเป็นราคาที่รวมภาษีมูลค่าเพิ่ม ภาษีอากรอื่น ค่าขนส่ง ค่าจดทะเบียน และค่าใช้จ่ายอื่นๆ ทั้งปวงไว้ด้วยแล้ว กรณีเป็นยุทธภัณฑ์ที่ต้องการงดเว้นภาษีศุลกากร ราคารวมต้องไม่รวมค่าอากรศุลกากรขาเข้าประเทศไทย เป็นต้น</a:t>
            </a:r>
          </a:p>
          <a:p>
            <a:pPr marL="347663" indent="-347663" algn="thaiDist">
              <a:buFont typeface="Courier New" panose="02070309020205020404" pitchFamily="49" charset="0"/>
              <a:buChar char="o"/>
            </a:pP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กำหนดเกณฑ์การพิจารณาคัดเลือกข้อเสนอไม่ถูกต้อง</a:t>
            </a:r>
          </a:p>
          <a:p>
            <a:pPr marL="347663" indent="-347663" algn="thaiDist">
              <a:buFont typeface="Courier New" panose="02070309020205020404" pitchFamily="49" charset="0"/>
              <a:buChar char="o"/>
            </a:pP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เอกสารฉบับภาษาอังกฤษ และฉบับภาษาไทยมีข้อความไม่ถูกต้องตรงกัน</a:t>
            </a:r>
          </a:p>
          <a:p>
            <a:pPr marL="347663" indent="-347663" algn="thaiDist">
              <a:buFont typeface="Courier New" panose="02070309020205020404" pitchFamily="49" charset="0"/>
              <a:buChar char="o"/>
            </a:pP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รายงานของ คณก.จัดทำขอบเขตของงาน สรุปผลไม่ครบถ้วน เช่น ไม่มีการตรวจสอบว่าเป็นพัสดุที่ได้รับการรับรองและออกเครื่องหมายสินค้าที่ผลิตภายในประเทศ (</a:t>
            </a:r>
            <a:r>
              <a:rPr lang="en-US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Made in Thailand : MIT) </a:t>
            </a: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และเป็นพัสดุที่ไม่มีการผลิตภายในประเทศ จำเป็นต้องนำเข้าจากต่างประเทศ เป็นต้น</a:t>
            </a:r>
            <a:endParaRPr lang="en-US" sz="24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A5921A8-C6EB-C147-A5CD-E57172A2FF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6555E78C-4B59-467A-999B-6266BBAC0B93}" type="slidenum">
              <a:rPr lang="th-TH" sz="160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pPr algn="r"/>
              <a:t>77</a:t>
            </a:fld>
            <a:endParaRPr lang="th-TH" sz="16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213098068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7C4EF4-9383-64F3-02DA-22A26830A3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2B8859B-BB84-7C45-EAB0-560025FF4F9E}"/>
              </a:ext>
            </a:extLst>
          </p:cNvPr>
          <p:cNvSpPr txBox="1"/>
          <p:nvPr/>
        </p:nvSpPr>
        <p:spPr>
          <a:xfrm>
            <a:off x="294640" y="477520"/>
            <a:ext cx="116230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40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ปัญหาข้อขัดข้องที่ตรวจพบ (ต่อ)</a:t>
            </a:r>
          </a:p>
        </p:txBody>
      </p:sp>
      <p:sp>
        <p:nvSpPr>
          <p:cNvPr id="4" name="กล่องข้อความ 3">
            <a:extLst>
              <a:ext uri="{FF2B5EF4-FFF2-40B4-BE49-F238E27FC236}">
                <a16:creationId xmlns:a16="http://schemas.microsoft.com/office/drawing/2014/main" id="{C3905EF7-1D88-A70F-ADBE-4F64793F2123}"/>
              </a:ext>
            </a:extLst>
          </p:cNvPr>
          <p:cNvSpPr txBox="1"/>
          <p:nvPr/>
        </p:nvSpPr>
        <p:spPr>
          <a:xfrm>
            <a:off x="685800" y="1547388"/>
            <a:ext cx="10753344" cy="4924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thaiDist"/>
            <a:r>
              <a:rPr lang="th-TH" sz="2600" b="1" u="sng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การจัดทำราคากลาง</a:t>
            </a:r>
            <a:endParaRPr lang="en-US" sz="2600" b="1" u="sng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347663" indent="-347663" algn="thaiDist">
              <a:buFont typeface="Courier New" panose="02070309020205020404" pitchFamily="49" charset="0"/>
              <a:buChar char="o"/>
            </a:pP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เอกสาร คณก.จัดทำราคากลาง ขอให้บริษัทเสนอราคาในหนังสือรายงานสรุปราคากลางไม่ถูกต้อง (ต้องเป็นฉบับสำเนา เนื่องจากฉบับจริงต้องส่งให้บริษัท)</a:t>
            </a:r>
          </a:p>
          <a:p>
            <a:pPr marL="347663" indent="-347663" algn="thaiDist">
              <a:buFont typeface="Courier New" panose="02070309020205020404" pitchFamily="49" charset="0"/>
              <a:buChar char="o"/>
            </a:pP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รายละเอียดใบเสนอราคาเพื่อจัดทำราคากลางไม่ตรงกับขอบเขตของงาน รวมทั้งการคำนวนภาษีไม่ถูกต้อง</a:t>
            </a:r>
          </a:p>
          <a:p>
            <a:pPr marL="347663" indent="-347663" algn="thaiDist">
              <a:buFont typeface="Courier New" panose="02070309020205020404" pitchFamily="49" charset="0"/>
              <a:buChar char="o"/>
            </a:pP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กำหนดข้อรายละเอียดคลาดเคลื่อน ไม่ถูกต้องตรงกัน (ขอบเขตงาน, ร่างเอกสารการซื้อ, ใบเสนอราคา, ราคากลาง และหนังสือนำเรียนของหน่วย)  </a:t>
            </a:r>
          </a:p>
          <a:p>
            <a:pPr marL="347663" indent="-347663" algn="thaiDist">
              <a:buFont typeface="Courier New" panose="02070309020205020404" pitchFamily="49" charset="0"/>
              <a:buChar char="o"/>
            </a:pP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การสืบราคาไม่เป็นไปตามหนังสือเวียนกรมบัญชีกลาง ว ๒๐๖</a:t>
            </a:r>
          </a:p>
          <a:p>
            <a:pPr marL="347663" indent="-347663" algn="thaiDist">
              <a:buFont typeface="Courier New" panose="02070309020205020404" pitchFamily="49" charset="0"/>
              <a:buChar char="o"/>
            </a:pP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เอกสารประกอบการจัดทำราคากลางไม่ถูกต้อง ไม่ครบถ้วน เช่น การรับรองเอกสาร (เช่น </a:t>
            </a:r>
            <a:r>
              <a:rPr lang="en-US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Notary Public</a:t>
            </a: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) ไม่ครบถ้วน และไม่มีเอกสารฉบับแปลเป็นภาษาไทย หรือกรณีเป็นผู้แทนจำหน่ายมิได้ระบุแหล่งที่มาของราคา</a:t>
            </a:r>
          </a:p>
          <a:p>
            <a:pPr marL="347663" indent="-347663" algn="thaiDist">
              <a:buFont typeface="Courier New" panose="02070309020205020404" pitchFamily="49" charset="0"/>
              <a:buChar char="o"/>
            </a:pP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รายงานของ คณก.จัดทำราคากลาง สรุปผลไม่ครบถ้วน หรือไม่ตรงกับขอบเขตของงาน เช่น ไม่ระบุการขอรับเงินล่วงหน้า หรือไม่ได้ระบุแหล่งที่มาของราคา หรือไม่ได้นำราคาที่เคยจัดซื้อครั้งหลังสุดภายในระยะเวลา ๒ ปีงบประมาณ มาเปรียบเทียบ หรือคำนวณอัตราแลกเปลี่ยนหลังเวลาราชการ (หลัง ๑๖๐๐) หรือไม่มีมีอัตราแลกเปลี่ยน หรือขออนุมัติราคากลางเพียงสกุลเงินเดียว (ต้องขออนุมัติสกุลเงินต่างประเทศและเงินบาท เนื่องจากมีผลต่อการใช้เป็นวงเงินในการจัดซื้อจัดจ้าง) เป็นต้น</a:t>
            </a:r>
            <a:endParaRPr lang="en-US" sz="24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3BB99BF-D816-11FB-D94A-A222587B75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6555E78C-4B59-467A-999B-6266BBAC0B93}" type="slidenum">
              <a:rPr lang="th-TH" sz="160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pPr algn="r"/>
              <a:t>78</a:t>
            </a:fld>
            <a:endParaRPr lang="th-TH" sz="16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550385085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A5E701-EE6D-B053-48BA-59CBA1398C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3286978-522D-71FB-011E-F899E640D06C}"/>
              </a:ext>
            </a:extLst>
          </p:cNvPr>
          <p:cNvSpPr txBox="1"/>
          <p:nvPr/>
        </p:nvSpPr>
        <p:spPr>
          <a:xfrm>
            <a:off x="294640" y="477520"/>
            <a:ext cx="116230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40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ปัญหาข้อขัดข้องที่ตรวจพบ (ต่อ)</a:t>
            </a:r>
          </a:p>
        </p:txBody>
      </p:sp>
      <p:sp>
        <p:nvSpPr>
          <p:cNvPr id="4" name="กล่องข้อความ 3">
            <a:extLst>
              <a:ext uri="{FF2B5EF4-FFF2-40B4-BE49-F238E27FC236}">
                <a16:creationId xmlns:a16="http://schemas.microsoft.com/office/drawing/2014/main" id="{23AABEC0-CBA4-7C4A-6930-5ABEA45F1F20}"/>
              </a:ext>
            </a:extLst>
          </p:cNvPr>
          <p:cNvSpPr txBox="1"/>
          <p:nvPr/>
        </p:nvSpPr>
        <p:spPr>
          <a:xfrm>
            <a:off x="694944" y="1651590"/>
            <a:ext cx="10753344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thaiDist"/>
            <a:r>
              <a:rPr lang="th-TH" sz="2700" b="1" u="sng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การรายงานขออนุมัติดำเนินการและแต่งตั้ง คณก.ซื้อหรือจ้าง การปฏิบัติหน้าที่ของ คณก.ฯ และการปฏิบัติหน้าที่ของหน่วยจัดหา</a:t>
            </a:r>
            <a:endParaRPr lang="en-US" sz="2700" b="1" u="sng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347663" indent="-347663" algn="thaiDist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ร่างเอกสารประกวดราคา</a:t>
            </a:r>
          </a:p>
          <a:p>
            <a:pPr marL="685800" lvl="1" indent="-347663" algn="thaiDist">
              <a:buFont typeface="Arial" panose="020B0604020202020204" pitchFamily="34" charset="0"/>
              <a:buChar char="•"/>
            </a:pP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กำหนดข้อรายละเอียดคลาดเคลื่อน ไม่ถูกต้องตรงกัน (ขอบเขตงาน, ร่างเอกสารการซื้อ, ใบเสนอราคา, ราคากลาง และหนังสือนำเรียนของหน่วย) </a:t>
            </a:r>
          </a:p>
          <a:p>
            <a:pPr marL="685800" lvl="1" indent="-347663" algn="thaiDist">
              <a:buFont typeface="Arial" panose="020B0604020202020204" pitchFamily="34" charset="0"/>
              <a:buChar char="•"/>
            </a:pP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ไม่ถูกต้องทางธุรการ เช่น ไม่มีคำว่า “ร่าง” หรือ บันทึกเดือนในร่างเอกสารประกวดราคามาด้วย (ต้องบันทึกเฉพาะปี พ.ศ.) หรือบันทึกหน่วยประกาศเป็น “กองทัพอากาศ” (ต้องเป็นชื่อหน่วย เช่น กรมช่างอากาศ) เป็นต้น</a:t>
            </a:r>
          </a:p>
          <a:p>
            <a:pPr marL="685800" lvl="1" indent="-347663" algn="thaiDist">
              <a:buFont typeface="Arial" panose="020B0604020202020204" pitchFamily="34" charset="0"/>
              <a:buChar char="•"/>
            </a:pP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รายละเอียดของเงินในแต่ละหัวข้อคลาดเคลื่อน ไม่ถูกต้องตรงกัน</a:t>
            </a:r>
          </a:p>
          <a:p>
            <a:pPr marL="685800" lvl="1" indent="-347663" algn="thaiDist">
              <a:buFont typeface="Arial" panose="020B0604020202020204" pitchFamily="34" charset="0"/>
              <a:buChar char="•"/>
            </a:pP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ไม่มีเอกสารขอบเขตงานในส่วนของรายการแนบ (</a:t>
            </a:r>
            <a:r>
              <a:rPr lang="en-US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Enclosed Item)</a:t>
            </a:r>
          </a:p>
          <a:p>
            <a:pPr algn="thaiDist"/>
            <a:r>
              <a:rPr lang="th-TH" sz="27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	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4E68E3E-4AE1-3EE9-E12D-11EE62A68B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6555E78C-4B59-467A-999B-6266BBAC0B93}" type="slidenum">
              <a:rPr lang="th-TH" sz="160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pPr algn="r"/>
              <a:t>79</a:t>
            </a:fld>
            <a:endParaRPr lang="th-TH" sz="16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494142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539309-3E6F-2C8B-E66F-6A93BBBB66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hlinkClick r:id="" action="ppaction://media"/>
            <a:extLst>
              <a:ext uri="{FF2B5EF4-FFF2-40B4-BE49-F238E27FC236}">
                <a16:creationId xmlns:a16="http://schemas.microsoft.com/office/drawing/2014/main" id="{F48D3615-910F-8B69-BE1F-D96AF6622DF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Group 3">
            <a:extLst>
              <a:ext uri="{FF2B5EF4-FFF2-40B4-BE49-F238E27FC236}">
                <a16:creationId xmlns:a16="http://schemas.microsoft.com/office/drawing/2014/main" id="{197EE857-C477-A5B1-8779-A66C274ADEB8}"/>
              </a:ext>
            </a:extLst>
          </p:cNvPr>
          <p:cNvGrpSpPr/>
          <p:nvPr/>
        </p:nvGrpSpPr>
        <p:grpSpPr>
          <a:xfrm>
            <a:off x="87565" y="3021193"/>
            <a:ext cx="12016871" cy="2531161"/>
            <a:chOff x="0" y="0"/>
            <a:chExt cx="4747406" cy="99996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6D644034-1607-7900-F3F7-CE934D2425EA}"/>
                </a:ext>
              </a:extLst>
            </p:cNvPr>
            <p:cNvSpPr/>
            <p:nvPr/>
          </p:nvSpPr>
          <p:spPr>
            <a:xfrm>
              <a:off x="0" y="0"/>
              <a:ext cx="4747406" cy="999965"/>
            </a:xfrm>
            <a:custGeom>
              <a:avLst/>
              <a:gdLst/>
              <a:ahLst/>
              <a:cxnLst/>
              <a:rect l="l" t="t" r="r" b="b"/>
              <a:pathLst>
                <a:path w="4747406" h="999965">
                  <a:moveTo>
                    <a:pt x="21475" y="0"/>
                  </a:moveTo>
                  <a:lnTo>
                    <a:pt x="4725931" y="0"/>
                  </a:lnTo>
                  <a:cubicBezTo>
                    <a:pt x="4737791" y="0"/>
                    <a:pt x="4747406" y="9615"/>
                    <a:pt x="4747406" y="21475"/>
                  </a:cubicBezTo>
                  <a:lnTo>
                    <a:pt x="4747406" y="978489"/>
                  </a:lnTo>
                  <a:cubicBezTo>
                    <a:pt x="4747406" y="984185"/>
                    <a:pt x="4745143" y="989647"/>
                    <a:pt x="4741116" y="993675"/>
                  </a:cubicBezTo>
                  <a:cubicBezTo>
                    <a:pt x="4737088" y="997702"/>
                    <a:pt x="4731626" y="999965"/>
                    <a:pt x="4725931" y="999965"/>
                  </a:cubicBezTo>
                  <a:lnTo>
                    <a:pt x="21475" y="999965"/>
                  </a:lnTo>
                  <a:cubicBezTo>
                    <a:pt x="15780" y="999965"/>
                    <a:pt x="10317" y="997702"/>
                    <a:pt x="6290" y="993675"/>
                  </a:cubicBezTo>
                  <a:cubicBezTo>
                    <a:pt x="2263" y="989647"/>
                    <a:pt x="0" y="984185"/>
                    <a:pt x="0" y="978489"/>
                  </a:cubicBezTo>
                  <a:lnTo>
                    <a:pt x="0" y="21475"/>
                  </a:lnTo>
                  <a:cubicBezTo>
                    <a:pt x="0" y="15780"/>
                    <a:pt x="2263" y="10317"/>
                    <a:pt x="6290" y="6290"/>
                  </a:cubicBezTo>
                  <a:cubicBezTo>
                    <a:pt x="10317" y="2263"/>
                    <a:pt x="15780" y="0"/>
                    <a:pt x="21475" y="0"/>
                  </a:cubicBezTo>
                  <a:close/>
                </a:path>
              </a:pathLst>
            </a:custGeom>
            <a:solidFill>
              <a:srgbClr val="A6A6A6">
                <a:alpha val="41961"/>
              </a:srgbClr>
            </a:solidFill>
          </p:spPr>
          <p:txBody>
            <a:bodyPr/>
            <a:lstStyle/>
            <a:p>
              <a:endParaRPr lang="th-TH" sz="1867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554DA9D7-0204-E7FF-BD30-0FBCB51F8E0F}"/>
                </a:ext>
              </a:extLst>
            </p:cNvPr>
            <p:cNvSpPr txBox="1"/>
            <p:nvPr/>
          </p:nvSpPr>
          <p:spPr>
            <a:xfrm>
              <a:off x="0" y="-38100"/>
              <a:ext cx="4747406" cy="103806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  <a:spcBef>
                  <a:spcPct val="0"/>
                </a:spcBef>
              </a:pPr>
              <a:endParaRPr sz="1867"/>
            </a:p>
          </p:txBody>
        </p:sp>
      </p:grpSp>
      <p:sp>
        <p:nvSpPr>
          <p:cNvPr id="6" name="Freeform 6">
            <a:extLst>
              <a:ext uri="{FF2B5EF4-FFF2-40B4-BE49-F238E27FC236}">
                <a16:creationId xmlns:a16="http://schemas.microsoft.com/office/drawing/2014/main" id="{1C97A048-6C71-789B-F0EA-E910F4CF1271}"/>
              </a:ext>
            </a:extLst>
          </p:cNvPr>
          <p:cNvSpPr/>
          <p:nvPr/>
        </p:nvSpPr>
        <p:spPr>
          <a:xfrm>
            <a:off x="5849830" y="349545"/>
            <a:ext cx="3065676" cy="2401447"/>
          </a:xfrm>
          <a:custGeom>
            <a:avLst/>
            <a:gdLst/>
            <a:ahLst/>
            <a:cxnLst/>
            <a:rect l="l" t="t" r="r" b="b"/>
            <a:pathLst>
              <a:path w="4598514" h="3602170">
                <a:moveTo>
                  <a:pt x="0" y="0"/>
                </a:moveTo>
                <a:lnTo>
                  <a:pt x="4598514" y="0"/>
                </a:lnTo>
                <a:lnTo>
                  <a:pt x="4598514" y="3602169"/>
                </a:lnTo>
                <a:lnTo>
                  <a:pt x="0" y="360216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th-TH" sz="1867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7C5E8A8F-F238-A318-7169-4A3B88AC4DED}"/>
              </a:ext>
            </a:extLst>
          </p:cNvPr>
          <p:cNvSpPr/>
          <p:nvPr/>
        </p:nvSpPr>
        <p:spPr>
          <a:xfrm>
            <a:off x="9100421" y="476828"/>
            <a:ext cx="2701011" cy="2455465"/>
          </a:xfrm>
          <a:custGeom>
            <a:avLst/>
            <a:gdLst/>
            <a:ahLst/>
            <a:cxnLst/>
            <a:rect l="l" t="t" r="r" b="b"/>
            <a:pathLst>
              <a:path w="4051517" h="3683197">
                <a:moveTo>
                  <a:pt x="0" y="0"/>
                </a:moveTo>
                <a:lnTo>
                  <a:pt x="4051517" y="0"/>
                </a:lnTo>
                <a:lnTo>
                  <a:pt x="4051517" y="3683197"/>
                </a:lnTo>
                <a:lnTo>
                  <a:pt x="0" y="368319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th-TH" sz="1867"/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40B5DB3F-9362-0563-ADA4-A823FF4932F4}"/>
              </a:ext>
            </a:extLst>
          </p:cNvPr>
          <p:cNvSpPr txBox="1"/>
          <p:nvPr/>
        </p:nvSpPr>
        <p:spPr>
          <a:xfrm>
            <a:off x="-1451054" y="2871392"/>
            <a:ext cx="7431205" cy="10772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182"/>
              </a:lnSpc>
              <a:spcBef>
                <a:spcPct val="0"/>
              </a:spcBef>
            </a:pPr>
            <a:r>
              <a:rPr lang="en-US" sz="7500" b="1" dirty="0" err="1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การบรรยาย</a:t>
            </a:r>
            <a:r>
              <a:rPr lang="en-US" sz="7500" b="1" dirty="0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 </a:t>
            </a: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B483475B-18BA-5EC8-B808-5065C8C20270}"/>
              </a:ext>
            </a:extLst>
          </p:cNvPr>
          <p:cNvSpPr txBox="1"/>
          <p:nvPr/>
        </p:nvSpPr>
        <p:spPr>
          <a:xfrm>
            <a:off x="195042" y="3924642"/>
            <a:ext cx="11801917" cy="17088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534"/>
              </a:lnSpc>
              <a:spcBef>
                <a:spcPct val="0"/>
              </a:spcBef>
            </a:pPr>
            <a:r>
              <a:rPr lang="en-US" sz="6500" b="1" dirty="0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“</a:t>
            </a:r>
            <a:r>
              <a:rPr lang="en-US" sz="6500" b="1" dirty="0" err="1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แนวทางการปฏิบัติของคณะกรรมการจัดซื้อจัดจ้าง</a:t>
            </a:r>
            <a:br>
              <a:rPr lang="en-US" sz="6500" b="1" dirty="0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</a:br>
            <a:r>
              <a:rPr lang="en-US" sz="6500" b="1" dirty="0" err="1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และคณะกรรมการตรวจรับพัสดุของ</a:t>
            </a:r>
            <a:r>
              <a:rPr lang="en-US" sz="6500" b="1" dirty="0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 </a:t>
            </a:r>
            <a:r>
              <a:rPr lang="en-US" sz="6500" b="1" dirty="0" err="1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ทอ</a:t>
            </a:r>
            <a:r>
              <a:rPr lang="en-US" sz="6500" b="1" dirty="0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.”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FCF684BD-DDAA-B3FE-3EB4-E630AE1ABB89}"/>
              </a:ext>
            </a:extLst>
          </p:cNvPr>
          <p:cNvSpPr txBox="1"/>
          <p:nvPr/>
        </p:nvSpPr>
        <p:spPr>
          <a:xfrm>
            <a:off x="5123454" y="6224882"/>
            <a:ext cx="6873505" cy="5770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4448"/>
              </a:lnSpc>
              <a:spcBef>
                <a:spcPct val="0"/>
              </a:spcBef>
            </a:pPr>
            <a:r>
              <a:rPr lang="en-US" sz="4000" b="1" dirty="0" err="1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โดย</a:t>
            </a:r>
            <a:r>
              <a:rPr lang="en-US" sz="4000" b="1" dirty="0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 </a:t>
            </a:r>
            <a:r>
              <a:rPr lang="en-US" sz="4000" b="1" dirty="0" err="1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กรมส่งกำลังบำรุงทหารอากาศ</a:t>
            </a:r>
            <a:r>
              <a:rPr lang="en-US" sz="4000" b="1" dirty="0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 </a:t>
            </a:r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A4A056E4-E03F-4ADD-D7A1-EAE82D94FD3D}"/>
              </a:ext>
            </a:extLst>
          </p:cNvPr>
          <p:cNvSpPr txBox="1"/>
          <p:nvPr/>
        </p:nvSpPr>
        <p:spPr>
          <a:xfrm>
            <a:off x="2387851" y="5676655"/>
            <a:ext cx="9609108" cy="5482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4075"/>
              </a:lnSpc>
              <a:spcBef>
                <a:spcPct val="0"/>
              </a:spcBef>
            </a:pPr>
            <a:r>
              <a:rPr lang="en-US" sz="4000" b="1" dirty="0" err="1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วันศุกร์ที่</a:t>
            </a:r>
            <a:r>
              <a:rPr lang="en-US" sz="4000" b="1" dirty="0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 ๗ </a:t>
            </a:r>
            <a:r>
              <a:rPr lang="en-US" sz="4000" b="1" dirty="0" err="1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พฤศจิกายน</a:t>
            </a:r>
            <a:r>
              <a:rPr lang="en-US" sz="4000" b="1" dirty="0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 ๒๕๖๘ ณ </a:t>
            </a:r>
            <a:r>
              <a:rPr lang="en-US" sz="4000" b="1" dirty="0" err="1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ห้องบรรยาย</a:t>
            </a:r>
            <a:r>
              <a:rPr lang="en-US" sz="4000" b="1" dirty="0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 </a:t>
            </a:r>
            <a:r>
              <a:rPr lang="en-US" sz="4000" b="1" dirty="0" err="1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บก.ทอ</a:t>
            </a:r>
            <a:r>
              <a:rPr lang="en-US" sz="4000" b="1" dirty="0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23730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03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14E630-559B-847D-7ECA-A2AF4F8B31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B8E196A-5044-83A4-5AD8-C08F918B9426}"/>
              </a:ext>
            </a:extLst>
          </p:cNvPr>
          <p:cNvSpPr txBox="1"/>
          <p:nvPr/>
        </p:nvSpPr>
        <p:spPr>
          <a:xfrm>
            <a:off x="294640" y="477520"/>
            <a:ext cx="116230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40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ปัญหาข้อขัดข้องที่ตรวจพบ (ต่อ)</a:t>
            </a:r>
          </a:p>
        </p:txBody>
      </p:sp>
      <p:sp>
        <p:nvSpPr>
          <p:cNvPr id="4" name="กล่องข้อความ 3">
            <a:extLst>
              <a:ext uri="{FF2B5EF4-FFF2-40B4-BE49-F238E27FC236}">
                <a16:creationId xmlns:a16="http://schemas.microsoft.com/office/drawing/2014/main" id="{5831E112-B700-1D4A-E519-82F76A603D70}"/>
              </a:ext>
            </a:extLst>
          </p:cNvPr>
          <p:cNvSpPr txBox="1"/>
          <p:nvPr/>
        </p:nvSpPr>
        <p:spPr>
          <a:xfrm>
            <a:off x="694944" y="1651590"/>
            <a:ext cx="10753344" cy="46935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thaiDist"/>
            <a:r>
              <a:rPr lang="th-TH" sz="2700" b="1" u="sng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การรายงานขออนุมัติดำเนินการและแต่งตั้ง คณก.ซื้อหรือจ้าง การปฏิบัติหน้าที่ของ คณก.ฯ และการปฏิบัติหน้าที่ของหน่วยจัดหา (ต่อ)</a:t>
            </a:r>
            <a:endParaRPr lang="en-US" sz="2700" b="1" u="sng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347663" indent="-347663" algn="thaiDist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เอกสารอื่น ๆ</a:t>
            </a:r>
          </a:p>
          <a:p>
            <a:pPr marL="685800" lvl="1" indent="-347663" algn="thaiDist">
              <a:buFont typeface="Arial" panose="020B0604020202020204" pitchFamily="34" charset="0"/>
              <a:buChar char="•"/>
            </a:pP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วันที่กำหนดราคากลางใน แบบ บก.๐๖ ไม่ถูกต้อง (ต้องเป็นวันที่ผู้มีอำนาจอนุมัติให้ดำเนินการซื้อหรือจ้าง)</a:t>
            </a:r>
          </a:p>
          <a:p>
            <a:pPr marL="685800" lvl="1" indent="-347663" algn="thaiDist">
              <a:buFont typeface="Arial" panose="020B0604020202020204" pitchFamily="34" charset="0"/>
              <a:buChar char="•"/>
            </a:pP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แหล่งที่มาของราคากลางไม่ถูกต้อง (บริษัทที่ยื่นข้อเสนอเพื่อจัดทำราคากลางไม่เป็นไปตามเกณฑ์ของหนังสือเวียนกรมบัญชีกลาง ว ๒๐๖)</a:t>
            </a:r>
          </a:p>
          <a:p>
            <a:pPr marL="685800" lvl="1" indent="-347663" algn="thaiDist">
              <a:buFont typeface="Arial" panose="020B0604020202020204" pitchFamily="34" charset="0"/>
              <a:buChar char="•"/>
            </a:pP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แบบฟอร์ม แบบ บก.๐๖ ไม่เป็นไปตามที่กรมบัญชีกลางกำหนด (ไม่มีลายน้ำตราสัญลักษณ์ของกรมบัญชีกลาง)</a:t>
            </a:r>
          </a:p>
          <a:p>
            <a:pPr marL="685800" lvl="1" indent="-347663" algn="thaiDist">
              <a:buFont typeface="Arial" panose="020B0604020202020204" pitchFamily="34" charset="0"/>
              <a:buChar char="•"/>
            </a:pP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วันที่ รายการและราคาในใบรายงานแจ้งความต้องการพัสดุคลาดเคลื่อน ไม่ถูกต้องตรงกันกับขอบเขตของงาน</a:t>
            </a:r>
          </a:p>
          <a:p>
            <a:pPr marL="685800" lvl="1" indent="-347663" algn="thaiDist">
              <a:buFont typeface="Arial" panose="020B0604020202020204" pitchFamily="34" charset="0"/>
              <a:buChar char="•"/>
            </a:pP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เอกสารประกอบการนำเรียนขออนุมัติไม่ครบถ้วน เช่น บัญชีสั่งจ่ายงบประมาณ</a:t>
            </a:r>
          </a:p>
          <a:p>
            <a:pPr marL="685800" lvl="1" indent="-347663" algn="thaiDist">
              <a:buFont typeface="Arial" panose="020B0604020202020204" pitchFamily="34" charset="0"/>
              <a:buChar char="•"/>
            </a:pP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หนังสือขออนุมัติดำเนินการของหน่วย สรุปขอบเขตของงานหรือรายละเอียดคุณลักษณะเฉพาะไม่ตรงกับชื่องานในขอบเขตของงาน และมีข้อคลาดเคลื่อนทางธุรการ เช่น เหตุผลความจำเป็นไม่สอดคล้องกับเนื้องาน รวมทั้งเหตุผลในการเลือกใช้วิธีการจัดซื้อจัดจ้างที่ไม่ใช่วิธีประกาศเชิญชวนทั่วไป</a:t>
            </a:r>
            <a:endParaRPr lang="en-US" sz="24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C5BF048-9FAB-FF45-48DD-96F0FB8F90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6555E78C-4B59-467A-999B-6266BBAC0B93}" type="slidenum">
              <a:rPr lang="th-TH" sz="160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pPr algn="r"/>
              <a:t>80</a:t>
            </a:fld>
            <a:endParaRPr lang="th-TH" sz="16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755971913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B527AB-24BA-6FF1-7E49-5244EE1276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E8F4A7F-DCCC-B1DC-ACE8-13AF7346E0D6}"/>
              </a:ext>
            </a:extLst>
          </p:cNvPr>
          <p:cNvSpPr txBox="1"/>
          <p:nvPr/>
        </p:nvSpPr>
        <p:spPr>
          <a:xfrm>
            <a:off x="294640" y="477520"/>
            <a:ext cx="116230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40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ปัญหาข้อขัดข้องที่ตรวจพบ (ต่อ)</a:t>
            </a:r>
          </a:p>
        </p:txBody>
      </p:sp>
      <p:sp>
        <p:nvSpPr>
          <p:cNvPr id="4" name="กล่องข้อความ 3">
            <a:extLst>
              <a:ext uri="{FF2B5EF4-FFF2-40B4-BE49-F238E27FC236}">
                <a16:creationId xmlns:a16="http://schemas.microsoft.com/office/drawing/2014/main" id="{B9B4DBEF-A770-DC5F-5843-C7F012E272C6}"/>
              </a:ext>
            </a:extLst>
          </p:cNvPr>
          <p:cNvSpPr txBox="1"/>
          <p:nvPr/>
        </p:nvSpPr>
        <p:spPr>
          <a:xfrm>
            <a:off x="694944" y="1651590"/>
            <a:ext cx="10753344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thaiDist"/>
            <a:r>
              <a:rPr lang="th-TH" sz="2700" b="1" u="sng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การรายงานขออนุมัติดำเนินการและแต่งตั้ง คณก.ซื้อหรือจ้าง การปฏิบัติหน้าที่ของ คณก.ฯ และการปฏิบัติหน้าที่ของหน่วยจัดหา (ต่อ)</a:t>
            </a:r>
            <a:endParaRPr lang="en-US" sz="2700" b="1" u="sng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347663" indent="-347663" algn="thaiDist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การประกาศเชิญชวนและยื่นข้อเสนอ</a:t>
            </a:r>
          </a:p>
          <a:p>
            <a:pPr marL="685800" lvl="1" indent="-347663" algn="thaiDist">
              <a:buFont typeface="Arial" panose="020B0604020202020204" pitchFamily="34" charset="0"/>
              <a:buChar char="•"/>
            </a:pP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ไม่ได้ประกาศเผยแพร่ร่างประกาศและร่างเอกสารประกวดราคา หรือแนบเอกสารคลาดเคลื่อนไม่ตรงกับงานที่ดำเนินการ</a:t>
            </a:r>
          </a:p>
          <a:p>
            <a:pPr marL="685800" lvl="1" indent="-347663" algn="thaiDist">
              <a:buFont typeface="Arial" panose="020B0604020202020204" pitchFamily="34" charset="0"/>
              <a:buChar char="•"/>
            </a:pP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เมื่อได้รับอนุมัติให้ดำเนินการแล้ว มิได้ประกาศราคากลางภายใน ๓ วันทำการ</a:t>
            </a:r>
          </a:p>
          <a:p>
            <a:pPr marL="685800" lvl="1" indent="-347663" algn="thaiDist">
              <a:buFont typeface="Arial" panose="020B0604020202020204" pitchFamily="34" charset="0"/>
              <a:buChar char="•"/>
            </a:pP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มิได้ตรวจสอบมูลค่าสุทธิของกิจการของผู้ยื่นข้อเสนอทั้งก่อนประกาศเชิญชวน และวันที่ยื่นข้อเสนอตามหนังสือเวียนกรมบัญชีกลาง ว ๔๘ </a:t>
            </a:r>
            <a:r>
              <a:rPr lang="th-TH" sz="27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	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3655EDA-577B-0227-AE79-1C1D59E144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6555E78C-4B59-467A-999B-6266BBAC0B93}" type="slidenum">
              <a:rPr lang="th-TH" sz="160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pPr algn="r"/>
              <a:t>81</a:t>
            </a:fld>
            <a:endParaRPr lang="th-TH" sz="16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283534324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50FA22-FDC8-D327-7EA5-9EF5A3D6F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5BFCBEE-01E8-C98F-84D7-B3E50BD26744}"/>
              </a:ext>
            </a:extLst>
          </p:cNvPr>
          <p:cNvSpPr txBox="1"/>
          <p:nvPr/>
        </p:nvSpPr>
        <p:spPr>
          <a:xfrm>
            <a:off x="294640" y="477520"/>
            <a:ext cx="116230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40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ปัญหาข้อขัดข้องที่ตรวจพบ (ต่อ)</a:t>
            </a:r>
          </a:p>
        </p:txBody>
      </p:sp>
      <p:sp>
        <p:nvSpPr>
          <p:cNvPr id="4" name="กล่องข้อความ 3">
            <a:extLst>
              <a:ext uri="{FF2B5EF4-FFF2-40B4-BE49-F238E27FC236}">
                <a16:creationId xmlns:a16="http://schemas.microsoft.com/office/drawing/2014/main" id="{60B63A0C-1EF6-DA12-0F35-A30AD2E4F84C}"/>
              </a:ext>
            </a:extLst>
          </p:cNvPr>
          <p:cNvSpPr txBox="1"/>
          <p:nvPr/>
        </p:nvSpPr>
        <p:spPr>
          <a:xfrm>
            <a:off x="694944" y="1651590"/>
            <a:ext cx="10753344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thaiDist"/>
            <a:r>
              <a:rPr lang="th-TH" sz="2700" b="1" u="sng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การรายงานขออนุมัติดำเนินการและแต่งตั้ง คณก.ซื้อหรือจ้าง การปฏิบัติหน้าที่ของ คณก.ฯ และการปฏิบัติหน้าที่ของหน่วยจัดหา (ต่อ)</a:t>
            </a:r>
            <a:endParaRPr lang="en-US" sz="2700" b="1" u="sng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347663" indent="-347663" algn="thaiDist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การรายงานขออนุมัติซื้อหรือจ้าง</a:t>
            </a:r>
          </a:p>
          <a:p>
            <a:pPr marL="685800" lvl="1" indent="-347663" algn="thaiDist">
              <a:buFont typeface="Arial" panose="020B0604020202020204" pitchFamily="34" charset="0"/>
              <a:buChar char="•"/>
            </a:pP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เอกสารประกอบการนำเรียนขออนุมัติคลาดเคลื่อนไม่ถูกต้องตามขอบเขตของงาน (ใบเสนอราคา เอกสารประกวดราคา หนังสือสรุป คณก.ซื้อหรือจ้าง และหนังสือรายงานของหน่วย) รวมทั้งไม่ครบถ้วน ตามรายการตรวจสอบ (</a:t>
            </a:r>
            <a:r>
              <a:rPr lang="en-US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Checklist) </a:t>
            </a: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ของ บก.ทท.</a:t>
            </a:r>
          </a:p>
          <a:p>
            <a:pPr marL="685800" lvl="1" indent="-347663" algn="thaiDist">
              <a:buFont typeface="Arial" panose="020B0604020202020204" pitchFamily="34" charset="0"/>
              <a:buChar char="•"/>
            </a:pP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รายงาน คณก.ซื้อหรือจ้าง สรุปไม่ครบถ้วน เช่น คุณสมบัติผู้เสนอราคาไม่ครบถ้วนตามหนังสือเวียนกรมบัญชีกลางต่าง ๆ (ว ๒๐๖ และ ว ๔๘) ข้อมูลการเสนอราคา การรับพัสดุเพิ่มเติมไว้ใช้ในราชการโดยไม่คิดมูลค่า เป็นต้น</a:t>
            </a:r>
          </a:p>
          <a:p>
            <a:pPr marL="685800" lvl="1" indent="-347663" algn="thaiDist">
              <a:buFont typeface="Arial" panose="020B0604020202020204" pitchFamily="34" charset="0"/>
              <a:buChar char="•"/>
            </a:pP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ประกาศผู้ชนะก่อนได้รับอนุมัติให้ซื้อหรือจ้าง</a:t>
            </a:r>
            <a:endParaRPr lang="en-US" sz="24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338137" lvl="1" algn="thaiDist"/>
            <a:r>
              <a:rPr lang="th-TH" sz="27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	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D87DE1-9C27-B251-1C59-F3AEAE552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6555E78C-4B59-467A-999B-6266BBAC0B93}" type="slidenum">
              <a:rPr lang="th-TH" sz="160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pPr algn="r"/>
              <a:t>82</a:t>
            </a:fld>
            <a:endParaRPr lang="th-TH" sz="16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200166957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3BD150DB-1A8E-4D04-9CFB-9369A39111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7C164CA-77FC-8B9A-8C97-50D9A2CBF0C7}"/>
              </a:ext>
            </a:extLst>
          </p:cNvPr>
          <p:cNvSpPr txBox="1"/>
          <p:nvPr/>
        </p:nvSpPr>
        <p:spPr>
          <a:xfrm>
            <a:off x="294640" y="477520"/>
            <a:ext cx="116230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40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ปัญหาข้อขัดข้องที่ตรวจพบ (ต่อ)</a:t>
            </a:r>
          </a:p>
        </p:txBody>
      </p:sp>
      <p:sp>
        <p:nvSpPr>
          <p:cNvPr id="2" name="Rectangle: Diagonal Corners Snipped 1">
            <a:extLst>
              <a:ext uri="{FF2B5EF4-FFF2-40B4-BE49-F238E27FC236}">
                <a16:creationId xmlns:a16="http://schemas.microsoft.com/office/drawing/2014/main" id="{A8F373CD-E389-0DAF-076E-2F5F028E6A99}"/>
              </a:ext>
            </a:extLst>
          </p:cNvPr>
          <p:cNvSpPr/>
          <p:nvPr/>
        </p:nvSpPr>
        <p:spPr>
          <a:xfrm>
            <a:off x="890649" y="795647"/>
            <a:ext cx="10402785" cy="5296395"/>
          </a:xfrm>
          <a:prstGeom prst="snip2DiagRect">
            <a:avLst/>
          </a:prstGeom>
          <a:gradFill>
            <a:gsLst>
              <a:gs pos="0">
                <a:schemeClr val="accent5">
                  <a:lumMod val="89000"/>
                </a:schemeClr>
              </a:gs>
              <a:gs pos="23000">
                <a:schemeClr val="accent5">
                  <a:lumMod val="89000"/>
                </a:schemeClr>
              </a:gs>
              <a:gs pos="69000">
                <a:schemeClr val="accent5">
                  <a:lumMod val="75000"/>
                </a:schemeClr>
              </a:gs>
              <a:gs pos="97000">
                <a:schemeClr val="accent5">
                  <a:lumMod val="70000"/>
                </a:schemeClr>
              </a:gs>
            </a:gsLst>
            <a:path path="circle">
              <a:fillToRect l="50000" t="50000" r="50000" b="50000"/>
            </a:path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F8B693C-0E5C-4D5D-BD68-75B548565A41}"/>
              </a:ext>
            </a:extLst>
          </p:cNvPr>
          <p:cNvSpPr txBox="1"/>
          <p:nvPr/>
        </p:nvSpPr>
        <p:spPr>
          <a:xfrm>
            <a:off x="1545021" y="2484350"/>
            <a:ext cx="911246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5400" b="1" spc="60" dirty="0">
                <a:solidFill>
                  <a:srgbClr val="FFC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ปัญหาข้อขัดข้องเกี่ยวกับการจัดซื้อจัดจ้าง     ที่ตรวจพบโดย สงป.กห.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9155B9-496B-DF5D-42B6-18D0582574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6555E78C-4B59-467A-999B-6266BBAC0B93}" type="slidenum">
              <a:rPr lang="th-TH" sz="160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pPr algn="r"/>
              <a:t>83</a:t>
            </a:fld>
            <a:endParaRPr lang="th-TH" sz="16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432268572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79DFF6-DF30-D67C-E3BD-EE4CE7A26A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649692A-BA94-36E9-2592-922EF2CB4C97}"/>
              </a:ext>
            </a:extLst>
          </p:cNvPr>
          <p:cNvSpPr txBox="1"/>
          <p:nvPr/>
        </p:nvSpPr>
        <p:spPr>
          <a:xfrm>
            <a:off x="294640" y="477520"/>
            <a:ext cx="116230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40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ปัญหาข้อขัดข้องเกี่ยวกับการจัดซื้อจัดจ้างที่ตรวจพบ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1B7A81C-0E77-1787-4DF5-E7C43DC13B20}"/>
              </a:ext>
            </a:extLst>
          </p:cNvPr>
          <p:cNvSpPr txBox="1"/>
          <p:nvPr/>
        </p:nvSpPr>
        <p:spPr>
          <a:xfrm>
            <a:off x="987972" y="1676443"/>
            <a:ext cx="10068911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thaiDist">
              <a:buFont typeface="Courier New" panose="02070309020205020404" pitchFamily="49" charset="0"/>
              <a:buChar char="o"/>
            </a:pPr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คณะกรรมการร่างขอบเขตของงาน และคณะกรรมการตรวจรับพัสดุ</a:t>
            </a:r>
            <a:r>
              <a:rPr lang="th-TH" sz="3200" b="1" u="sng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ลงชื่อไม่ครบถ้วน</a:t>
            </a:r>
          </a:p>
          <a:p>
            <a:pPr marL="457200" indent="-457200" algn="thaiDist">
              <a:buFont typeface="Courier New" panose="02070309020205020404" pitchFamily="49" charset="0"/>
              <a:buChar char="o"/>
            </a:pPr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การกำหนดคุณสมบัติของผู้มีสิทธิยื่นข้อเสนอตามหนังสือคณะกรรมการวินิจฉัย ด่วนที่สุด ที่ กค (กวจ) ๐๔๐๕.๒/ว ๑๒๔ ลง ๑ มี.ค.๖๖, ด่วนที่สุด ที่ กค (กวจ) ๐๔๐๕.๒/ว ๘๑๔ ลง ๒๖ ธ.ค.๖๗ และ ด่วนที่สุด ที่ กค (กวจ) ๐๔๐๕.๒/ว ๔๘ ลง ๒๐ ม.ค.๖๘</a:t>
            </a:r>
          </a:p>
          <a:p>
            <a:pPr marL="914400" lvl="1" indent="-457200" algn="thaiDist">
              <a:buFont typeface="Arial" panose="020B0604020202020204" pitchFamily="34" charset="0"/>
              <a:buChar char="•"/>
            </a:pPr>
            <a:r>
              <a:rPr lang="th-TH" sz="3200" b="1" u="sng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ใส่ข้อความไม่ครบถ้วนหรือไม่ได้ใส่ </a:t>
            </a:r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(ใช้กับการจัดซื้อจัดจ้างในต่างประเทศด้วย)</a:t>
            </a:r>
          </a:p>
          <a:p>
            <a:pPr marL="457200" indent="-457200" algn="thaiDist">
              <a:buFont typeface="Courier New" panose="02070309020205020404" pitchFamily="49" charset="0"/>
              <a:buChar char="o"/>
            </a:pPr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การกำหนดเงื่อนไขตามหนังสือคณะกรรมการวินิจฉัย ด่วนที่สุด ที่ กค (กวจ) ๐๔๐๕.๒/ว ๗๘ ลง ๓๑ ม.ค.๖๕ หน่วย</a:t>
            </a:r>
            <a:r>
              <a:rPr lang="th-TH" sz="3200" b="1" u="sng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ไม่ได้แจกแจงรายการ</a:t>
            </a:r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ย่อยว่ารายการใดเป็นพัสดุที่ผลิตภายในประเทศและรายการใดเป็นพัสดุที่ไม่มีผลิตภายในประเทศ</a:t>
            </a:r>
          </a:p>
          <a:p>
            <a:pPr algn="thaiDist"/>
            <a:endParaRPr lang="th-TH" sz="32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457200" indent="-457200" algn="thaiDist">
              <a:buFont typeface="Courier New" panose="02070309020205020404" pitchFamily="49" charset="0"/>
              <a:buChar char="o"/>
            </a:pPr>
            <a:endParaRPr lang="th-TH" sz="32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E41C8D8-5F6F-482C-46CC-AE17AA745E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6555E78C-4B59-467A-999B-6266BBAC0B93}" type="slidenum">
              <a:rPr lang="th-TH" sz="160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pPr algn="r"/>
              <a:t>84</a:t>
            </a:fld>
            <a:endParaRPr lang="th-TH" sz="16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155781160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F72436-6536-700B-DFA6-A1ACE7D3FF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230420E-62C1-893B-670D-C75719B4F965}"/>
              </a:ext>
            </a:extLst>
          </p:cNvPr>
          <p:cNvSpPr txBox="1"/>
          <p:nvPr/>
        </p:nvSpPr>
        <p:spPr>
          <a:xfrm>
            <a:off x="294640" y="477520"/>
            <a:ext cx="116230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40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ปัญหาข้อขัดข้องเกี่ยวกับการจัดซื้อจัดจ้างที่ตรวจพบ (ต่อ)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F8571A3-E321-3F7C-5377-F92A9D0ABC74}"/>
              </a:ext>
            </a:extLst>
          </p:cNvPr>
          <p:cNvSpPr txBox="1"/>
          <p:nvPr/>
        </p:nvSpPr>
        <p:spPr>
          <a:xfrm>
            <a:off x="987972" y="1676443"/>
            <a:ext cx="10068911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thaiDist">
              <a:buFont typeface="Courier New" panose="02070309020205020404" pitchFamily="49" charset="0"/>
              <a:buChar char="o"/>
            </a:pPr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การสืบราคากลางตามมาตรา ๔ แห่ง พ.ร.บ.การจัดซื้อจัดจ้างและบริหารพัสดุภาครัฐฯ</a:t>
            </a:r>
          </a:p>
          <a:p>
            <a:pPr marL="971550" lvl="1" indent="-514350" algn="thaiDist">
              <a:buFont typeface="+mj-cs"/>
              <a:buAutoNum type="thaiNumPeriod"/>
            </a:pPr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ราคาที่ได้มาจากการคำนวณตามหลักเกณฑ์ที่คณะกรรมการราคากลางกำหนด</a:t>
            </a:r>
          </a:p>
          <a:p>
            <a:pPr marL="971550" lvl="1" indent="-514350" algn="thaiDist">
              <a:buFont typeface="+mj-cs"/>
              <a:buAutoNum type="thaiNumPeriod"/>
            </a:pPr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ราคาที่ได้มาจากฐานข้อมูลราคาอ้างอิงของพัสดุที่กรมบัญชีกลางจัดทำ</a:t>
            </a:r>
          </a:p>
          <a:p>
            <a:pPr marL="971550" lvl="1" indent="-514350" algn="thaiDist">
              <a:buFont typeface="+mj-cs"/>
              <a:buAutoNum type="thaiNumPeriod"/>
            </a:pPr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ราคามาตรฐานที่สำนักงบประมาณหรือหน่วยงานกลางอื่นกำหนด</a:t>
            </a:r>
          </a:p>
          <a:p>
            <a:pPr marL="971550" lvl="1" indent="-514350" algn="thaiDist">
              <a:buFont typeface="+mj-cs"/>
              <a:buAutoNum type="thaiNumPeriod"/>
            </a:pPr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ราคาที่ได้มาจากการสืบราคาจากท้องตลาด</a:t>
            </a:r>
          </a:p>
          <a:p>
            <a:pPr marL="971550" lvl="1" indent="-514350" algn="thaiDist">
              <a:buFont typeface="+mj-cs"/>
              <a:buAutoNum type="thaiNumPeriod"/>
            </a:pPr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ราคาที่เคยซื้อหรือจ้างครั้งหลังสุดภายในระยะเวลาสองปีงบประมาณ</a:t>
            </a:r>
          </a:p>
          <a:p>
            <a:pPr marL="971550" lvl="1" indent="-514350" algn="thaiDist">
              <a:buFont typeface="+mj-cs"/>
              <a:buAutoNum type="thaiNumPeriod"/>
            </a:pPr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ราคาอื่นใดตามหลักเกณฑ์ วิธีการ หรือแนวทางปฏิบัติของหน่วยงานของรัฐนั้นๆ</a:t>
            </a:r>
            <a:endParaRPr lang="th-TH" sz="32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0FCC934-AE56-FBB4-8C1D-CE324646BBD0}"/>
              </a:ext>
            </a:extLst>
          </p:cNvPr>
          <p:cNvSpPr/>
          <p:nvPr/>
        </p:nvSpPr>
        <p:spPr>
          <a:xfrm>
            <a:off x="987972" y="5083531"/>
            <a:ext cx="10473925" cy="1323439"/>
          </a:xfrm>
          <a:prstGeom prst="rect">
            <a:avLst/>
          </a:prstGeom>
          <a:ln>
            <a:solidFill>
              <a:schemeClr val="accent1"/>
            </a:solidFill>
            <a:prstDash val="dash"/>
          </a:ln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ในกรณีที่มีราคาตาม ๑. ให้ใช้ราคาตาม ๑. ก่อน ในกรณีที่ไม่มีราคาตาม ๑. แต่มีราคาตาม ๒. หรือ ๓. ให้ใช้ราคาตาม ๒. หรือ ๓. ก่อน โดยจะใช้ราคาใด ตาม ๒ หรือ ๓ ให้คำนึงถึงประโยชน์ของหน่วยงานของรัฐเป็นสำคัญ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ในกรณีที่ไม่มีราคาตาม ๑. ๒. และ ๓. ให้ใช้ราคาตาม ๔. ๕. หรือ ๖. โดยจะใช้ราคาใดตาม ๔. ๕. หรือ ๖. ให้คำนึงถึงประโยชน์ของหน่วยงานของรัฐเป็นสำคัญ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A48D43-0C44-8AF2-B13E-B104044B2A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6555E78C-4B59-467A-999B-6266BBAC0B93}" type="slidenum">
              <a:rPr lang="th-TH" sz="160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pPr algn="r"/>
              <a:t>85</a:t>
            </a:fld>
            <a:endParaRPr lang="th-TH" sz="16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494989813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28DBC0-AB1E-AFB2-01A5-7E169B642E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43AB0A9-7063-B775-40B1-7E5EB6B1C057}"/>
              </a:ext>
            </a:extLst>
          </p:cNvPr>
          <p:cNvSpPr txBox="1"/>
          <p:nvPr/>
        </p:nvSpPr>
        <p:spPr>
          <a:xfrm>
            <a:off x="294640" y="477520"/>
            <a:ext cx="116230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40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ปัญหาข้อขัดข้องเกี่ยวกับการจัดซื้อจัดจ้างที่ตรวจพบ (ต่อ)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66E8AE8-28D0-206C-E849-9C2FD7D78832}"/>
              </a:ext>
            </a:extLst>
          </p:cNvPr>
          <p:cNvSpPr txBox="1"/>
          <p:nvPr/>
        </p:nvSpPr>
        <p:spPr>
          <a:xfrm>
            <a:off x="987972" y="1676443"/>
            <a:ext cx="1034633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thaiDist">
              <a:buFont typeface="Courier New" panose="02070309020205020404" pitchFamily="49" charset="0"/>
              <a:buChar char="o"/>
            </a:pPr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การเปิดซองข้อเสนอในการจัดซื้อจัดจ้างควรเปิดซองคุณสมบัติ ซองเทคนิค และซองราคา ตามลำดับ ทีละซอง</a:t>
            </a:r>
          </a:p>
          <a:p>
            <a:pPr marL="457200" indent="-457200" algn="thaiDist">
              <a:buFont typeface="Courier New" panose="02070309020205020404" pitchFamily="49" charset="0"/>
              <a:buChar char="o"/>
            </a:pPr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ผู้มอบอำนาจไม่มีความชัดเจนว่าเป็นผู้มีอำนาจลงนามผูกพันบริษัทหรือไม่ ได้ดำเนินการตามข้อกำหนดของบริษัทถูกต้องหรือไม่</a:t>
            </a:r>
          </a:p>
          <a:p>
            <a:pPr marL="457200" indent="-457200" algn="thaiDist">
              <a:buFont typeface="Courier New" panose="02070309020205020404" pitchFamily="49" charset="0"/>
              <a:buChar char="o"/>
            </a:pPr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การมอบอำนาจให้กระทำการไม่ครบถ้วน ไม่ชัดเจน ตามที่ต้องดำเนินการกับหน่วยงานของรัฐ</a:t>
            </a:r>
          </a:p>
          <a:p>
            <a:pPr marL="457200" indent="-457200" algn="thaiDist">
              <a:buFont typeface="Courier New" panose="02070309020205020404" pitchFamily="49" charset="0"/>
              <a:buChar char="o"/>
            </a:pPr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เอกสารหลักฐานไม่เป็นไปตามประกาศคณะกรรมการ ค.ป.ท. เรื่อง วงเงินในการจัดซื้อจัดจ้าง และมาตรฐานขั้นต่ำของนโยบายและแนวทางป้องกันการทุจริตในการจัดซื้อจัดจ้างที่ผู้ประกอบการต้องจัดให้มี ตามมาตรา ๑๙ แห่ง พ.ร.บ.การจัดซื้อจัดจ้างฯ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BC998ED-5DED-5515-82AE-8BC86EBD16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6555E78C-4B59-467A-999B-6266BBAC0B93}" type="slidenum">
              <a:rPr lang="th-TH" sz="160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pPr algn="r"/>
              <a:t>86</a:t>
            </a:fld>
            <a:endParaRPr lang="th-TH" sz="16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831153693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49B0C3-98C0-15CA-43E6-D8F0D90D11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78DC4CC-4A1B-7F0E-82C7-A70BE48DAC98}"/>
              </a:ext>
            </a:extLst>
          </p:cNvPr>
          <p:cNvSpPr txBox="1"/>
          <p:nvPr/>
        </p:nvSpPr>
        <p:spPr>
          <a:xfrm>
            <a:off x="294640" y="477520"/>
            <a:ext cx="116230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40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ปัญหาข้อขัดข้องเกี่ยวกับการจัดซื้อจัดจ้างที่ตรวจพบ (ต่อ)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F0ECD73-5F72-5864-91A0-C9D719F4A927}"/>
              </a:ext>
            </a:extLst>
          </p:cNvPr>
          <p:cNvSpPr txBox="1"/>
          <p:nvPr/>
        </p:nvSpPr>
        <p:spPr>
          <a:xfrm>
            <a:off x="987972" y="1676443"/>
            <a:ext cx="1034633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thaiDist">
              <a:buFont typeface="Courier New" panose="02070309020205020404" pitchFamily="49" charset="0"/>
              <a:buChar char="o"/>
            </a:pPr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เงื่อนไขในร่างขอบเขตของงานกับเงื่อนไขการซื้อการขายไม่สอดคล้องกัน</a:t>
            </a:r>
          </a:p>
          <a:p>
            <a:pPr marL="457200" indent="-457200" algn="thaiDist">
              <a:buFont typeface="Courier New" panose="02070309020205020404" pitchFamily="49" charset="0"/>
              <a:buChar char="o"/>
            </a:pPr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ในการจัดซื้อจัดจ้างด้วยวิธีรัฐบาลต่อรัฐบาล </a:t>
            </a:r>
            <a:r>
              <a:rPr lang="en-US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(G to G)</a:t>
            </a:r>
          </a:p>
          <a:p>
            <a:pPr marL="914400" lvl="1" indent="-457200" algn="thaiDist">
              <a:buFont typeface="Arial" panose="020B0604020202020204" pitchFamily="34" charset="0"/>
              <a:buChar char="•"/>
            </a:pPr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การดำเนินการตามข้อสังเกตของสำนักงานอัยการสูงสุด ไม่ครบถ้วน</a:t>
            </a:r>
          </a:p>
          <a:p>
            <a:pPr marL="914400" lvl="1" indent="-457200" algn="thaiDist">
              <a:buFont typeface="Arial" panose="020B0604020202020204" pitchFamily="34" charset="0"/>
              <a:buChar char="•"/>
            </a:pPr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ข้อตกลงฉบับภาษาอังกฤษ ให้มีคำแปลเป็นภาษาไทยทั้งหมด รวมถึงผนวกด้วย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515E7BD-2AE6-358A-2EB9-0B22B0A335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6555E78C-4B59-467A-999B-6266BBAC0B93}" type="slidenum">
              <a:rPr lang="th-TH" sz="160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pPr algn="r"/>
              <a:t>87</a:t>
            </a:fld>
            <a:endParaRPr lang="th-TH" sz="16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522731427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517BA026-4375-0453-89F6-C1D7AAA48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23C1C0A-EAEE-1329-60BA-BBE81BC46EDA}"/>
              </a:ext>
            </a:extLst>
          </p:cNvPr>
          <p:cNvSpPr txBox="1"/>
          <p:nvPr/>
        </p:nvSpPr>
        <p:spPr>
          <a:xfrm>
            <a:off x="294640" y="477520"/>
            <a:ext cx="116230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40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ปัญหาข้อขัดข้องที่ตรวจพบ (ต่อ)</a:t>
            </a:r>
          </a:p>
        </p:txBody>
      </p:sp>
      <p:sp>
        <p:nvSpPr>
          <p:cNvPr id="2" name="Rectangle: Diagonal Corners Snipped 1">
            <a:extLst>
              <a:ext uri="{FF2B5EF4-FFF2-40B4-BE49-F238E27FC236}">
                <a16:creationId xmlns:a16="http://schemas.microsoft.com/office/drawing/2014/main" id="{016546AC-66BB-D237-1184-CA27D342E9B5}"/>
              </a:ext>
            </a:extLst>
          </p:cNvPr>
          <p:cNvSpPr/>
          <p:nvPr/>
        </p:nvSpPr>
        <p:spPr>
          <a:xfrm>
            <a:off x="890649" y="795647"/>
            <a:ext cx="10402785" cy="5296395"/>
          </a:xfrm>
          <a:prstGeom prst="snip2DiagRect">
            <a:avLst/>
          </a:prstGeom>
          <a:gradFill>
            <a:gsLst>
              <a:gs pos="0">
                <a:schemeClr val="accent5">
                  <a:lumMod val="89000"/>
                </a:schemeClr>
              </a:gs>
              <a:gs pos="23000">
                <a:schemeClr val="accent5">
                  <a:lumMod val="89000"/>
                </a:schemeClr>
              </a:gs>
              <a:gs pos="69000">
                <a:schemeClr val="accent5">
                  <a:lumMod val="75000"/>
                </a:schemeClr>
              </a:gs>
              <a:gs pos="97000">
                <a:schemeClr val="accent5">
                  <a:lumMod val="70000"/>
                </a:schemeClr>
              </a:gs>
            </a:gsLst>
            <a:path path="circle">
              <a:fillToRect l="50000" t="50000" r="50000" b="50000"/>
            </a:path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0D1A9FA-C182-71F3-6942-24C8CA1ABE39}"/>
              </a:ext>
            </a:extLst>
          </p:cNvPr>
          <p:cNvSpPr txBox="1"/>
          <p:nvPr/>
        </p:nvSpPr>
        <p:spPr>
          <a:xfrm>
            <a:off x="1545021" y="2484350"/>
            <a:ext cx="911246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4400" b="1" spc="6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แนวทางการจัดซื้อจัดจ้างของ ปล.กห.</a:t>
            </a:r>
          </a:p>
          <a:p>
            <a:pPr algn="ctr"/>
            <a:r>
              <a:rPr lang="th-TH" sz="4400" b="1" spc="6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(งานที่มีวงเงินในอำนาจอนุมัติของ ปล.กห.)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34C7E0-FE77-486E-2508-00F7265FCD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6555E78C-4B59-467A-999B-6266BBAC0B93}" type="slidenum">
              <a:rPr lang="th-TH" sz="160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pPr algn="r"/>
              <a:t>88</a:t>
            </a:fld>
            <a:endParaRPr lang="th-TH" sz="16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107037252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641657-69B5-FFB6-16B5-0922946940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BFD789D-96E8-EB77-5D69-34467E50791F}"/>
              </a:ext>
            </a:extLst>
          </p:cNvPr>
          <p:cNvSpPr txBox="1"/>
          <p:nvPr/>
        </p:nvSpPr>
        <p:spPr>
          <a:xfrm>
            <a:off x="1137683" y="1484419"/>
            <a:ext cx="10122196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ต้องมีสาระสำคัญ ดังต่อไปนี้</a:t>
            </a:r>
          </a:p>
          <a:p>
            <a:pPr marL="457200" indent="-457200">
              <a:buFont typeface="Courier New" panose="02070309020205020404" pitchFamily="49" charset="0"/>
              <a:buChar char="o"/>
            </a:pP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ความเป็นมา</a:t>
            </a:r>
          </a:p>
          <a:p>
            <a:pPr marL="457200" indent="-457200">
              <a:buFont typeface="Courier New" panose="02070309020205020404" pitchFamily="49" charset="0"/>
              <a:buChar char="o"/>
            </a:pP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วัตถุประสงค์</a:t>
            </a:r>
          </a:p>
          <a:p>
            <a:pPr marL="457200" indent="-457200">
              <a:buFont typeface="Courier New" panose="02070309020205020404" pitchFamily="49" charset="0"/>
              <a:buChar char="o"/>
            </a:pP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คุณสมบัติของผู้ยื่นข้อเสนอ</a:t>
            </a:r>
          </a:p>
          <a:p>
            <a:pPr marL="457200" indent="-457200">
              <a:buFont typeface="Courier New" panose="02070309020205020404" pitchFamily="49" charset="0"/>
              <a:buChar char="o"/>
            </a:pP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รายละเอียดคุณลักษณะเฉพาะของพัสดุที่จะดำเนินการจัดซื้อหรือขอบเขตของงานที่จะดำเนินการจัดจ้าง หรือแบบรูปรายการงานก่อสร้างที่จะดำเนินการจ้างก่อสร้าง (แล้วแต่กรณี) และเอกสารแนบท้ายอื่นๆ</a:t>
            </a:r>
          </a:p>
          <a:p>
            <a:pPr marL="457200" indent="-457200">
              <a:buFont typeface="Courier New" panose="02070309020205020404" pitchFamily="49" charset="0"/>
              <a:buChar char="o"/>
            </a:pP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กำหนดเวลาส่งมอบพัสดุ</a:t>
            </a:r>
          </a:p>
          <a:p>
            <a:pPr marL="457200" indent="-457200">
              <a:buFont typeface="Courier New" panose="02070309020205020404" pitchFamily="49" charset="0"/>
              <a:buChar char="o"/>
            </a:pP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หลักเกณฑ์ในการพิจารณาคัดเลือกข้อเสนอ</a:t>
            </a:r>
          </a:p>
          <a:p>
            <a:pPr marL="457200" indent="-457200">
              <a:buFont typeface="Courier New" panose="02070309020205020404" pitchFamily="49" charset="0"/>
              <a:buChar char="o"/>
            </a:pP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วงเงินงบประมาณ/วงเงินที่ได้รับจัดสรร</a:t>
            </a:r>
          </a:p>
          <a:p>
            <a:pPr marL="457200" indent="-457200">
              <a:buFont typeface="Courier New" panose="02070309020205020404" pitchFamily="49" charset="0"/>
              <a:buChar char="o"/>
            </a:pP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งวดงานและการจ่ายเงิน</a:t>
            </a:r>
          </a:p>
          <a:p>
            <a:pPr marL="457200" indent="-457200">
              <a:buFont typeface="Courier New" panose="02070309020205020404" pitchFamily="49" charset="0"/>
              <a:buChar char="o"/>
            </a:pP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อัตราค่าปรับ</a:t>
            </a:r>
          </a:p>
          <a:p>
            <a:pPr marL="457200" indent="-457200">
              <a:buFont typeface="Courier New" panose="02070309020205020404" pitchFamily="49" charset="0"/>
              <a:buChar char="o"/>
            </a:pP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การกำหนดระยะเวลารับประกันความชำรุดบกพร่อง (ถ้ามี)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176BA02-8532-5985-AD61-7382E34AB5B7}"/>
              </a:ext>
            </a:extLst>
          </p:cNvPr>
          <p:cNvSpPr txBox="1"/>
          <p:nvPr/>
        </p:nvSpPr>
        <p:spPr>
          <a:xfrm>
            <a:off x="2539578" y="6105473"/>
            <a:ext cx="69731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000" b="1" dirty="0">
                <a:solidFill>
                  <a:schemeClr val="accent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(ตามหนังสือคณะกรรมการวินิจฉัย ด่วนที่สุด ที่ กค (กวจ) ๐๔๐๕.๔/</a:t>
            </a:r>
            <a:r>
              <a:rPr lang="th-TH" sz="20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ว ๑๕๙ </a:t>
            </a:r>
            <a:r>
              <a:rPr lang="th-TH" sz="2000" b="1" dirty="0">
                <a:solidFill>
                  <a:schemeClr val="accent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ลง ๒๐ มี.ค.๖๖)</a:t>
            </a:r>
          </a:p>
        </p:txBody>
      </p:sp>
      <p:sp>
        <p:nvSpPr>
          <p:cNvPr id="5" name="ชื่อเรื่อง 1">
            <a:extLst>
              <a:ext uri="{FF2B5EF4-FFF2-40B4-BE49-F238E27FC236}">
                <a16:creationId xmlns:a16="http://schemas.microsoft.com/office/drawing/2014/main" id="{42075957-66EA-3C9C-48DA-4001E8B562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683" y="419761"/>
            <a:ext cx="10547497" cy="752475"/>
          </a:xfrm>
        </p:spPr>
        <p:txBody>
          <a:bodyPr anchor="ctr" anchorCtr="0"/>
          <a:lstStyle/>
          <a:p>
            <a:pPr algn="ctr"/>
            <a:r>
              <a:rPr lang="th-TH" sz="35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การจัดทำร่างขอบเขตของงานหรือรายละเอียดคุณลักษณะเฉพาะของพัสดุ</a:t>
            </a:r>
            <a:endParaRPr lang="en-US" sz="3500" b="1" dirty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244D6D-AA4A-5423-9715-F4ACD9577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6555E78C-4B59-467A-999B-6266BBAC0B93}" type="slidenum">
              <a:rPr lang="th-TH" sz="160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pPr algn="r"/>
              <a:t>89</a:t>
            </a:fld>
            <a:endParaRPr lang="th-TH" sz="16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5392758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279378" y="4882248"/>
            <a:ext cx="11633244" cy="1768005"/>
            <a:chOff x="0" y="0"/>
            <a:chExt cx="4595849" cy="69847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595849" cy="698471"/>
            </a:xfrm>
            <a:custGeom>
              <a:avLst/>
              <a:gdLst/>
              <a:ahLst/>
              <a:cxnLst/>
              <a:rect l="l" t="t" r="r" b="b"/>
              <a:pathLst>
                <a:path w="4595849" h="698471">
                  <a:moveTo>
                    <a:pt x="22183" y="0"/>
                  </a:moveTo>
                  <a:lnTo>
                    <a:pt x="4573666" y="0"/>
                  </a:lnTo>
                  <a:cubicBezTo>
                    <a:pt x="4585917" y="0"/>
                    <a:pt x="4595849" y="9932"/>
                    <a:pt x="4595849" y="22183"/>
                  </a:cubicBezTo>
                  <a:lnTo>
                    <a:pt x="4595849" y="676288"/>
                  </a:lnTo>
                  <a:cubicBezTo>
                    <a:pt x="4595849" y="682171"/>
                    <a:pt x="4593512" y="687813"/>
                    <a:pt x="4589352" y="691974"/>
                  </a:cubicBezTo>
                  <a:cubicBezTo>
                    <a:pt x="4585192" y="696134"/>
                    <a:pt x="4579550" y="698471"/>
                    <a:pt x="4573666" y="698471"/>
                  </a:cubicBezTo>
                  <a:lnTo>
                    <a:pt x="22183" y="698471"/>
                  </a:lnTo>
                  <a:cubicBezTo>
                    <a:pt x="9932" y="698471"/>
                    <a:pt x="0" y="688539"/>
                    <a:pt x="0" y="676288"/>
                  </a:cubicBezTo>
                  <a:lnTo>
                    <a:pt x="0" y="22183"/>
                  </a:lnTo>
                  <a:cubicBezTo>
                    <a:pt x="0" y="9932"/>
                    <a:pt x="9932" y="0"/>
                    <a:pt x="22183" y="0"/>
                  </a:cubicBezTo>
                  <a:close/>
                </a:path>
              </a:pathLst>
            </a:custGeom>
            <a:solidFill>
              <a:srgbClr val="A6A6A6">
                <a:alpha val="41961"/>
              </a:srgbClr>
            </a:solidFill>
          </p:spPr>
          <p:txBody>
            <a:bodyPr/>
            <a:lstStyle/>
            <a:p>
              <a:endParaRPr lang="th-TH" sz="1867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4595849" cy="736571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  <a:spcBef>
                  <a:spcPct val="0"/>
                </a:spcBef>
              </a:pPr>
              <a:endParaRPr sz="1867"/>
            </a:p>
          </p:txBody>
        </p:sp>
      </p:grpSp>
      <p:sp>
        <p:nvSpPr>
          <p:cNvPr id="6" name="Freeform 6"/>
          <p:cNvSpPr/>
          <p:nvPr/>
        </p:nvSpPr>
        <p:spPr>
          <a:xfrm>
            <a:off x="4328165" y="132175"/>
            <a:ext cx="3535671" cy="4499095"/>
          </a:xfrm>
          <a:custGeom>
            <a:avLst/>
            <a:gdLst/>
            <a:ahLst/>
            <a:cxnLst/>
            <a:rect l="l" t="t" r="r" b="b"/>
            <a:pathLst>
              <a:path w="5303506" h="6748642">
                <a:moveTo>
                  <a:pt x="0" y="0"/>
                </a:moveTo>
                <a:lnTo>
                  <a:pt x="5303506" y="0"/>
                </a:lnTo>
                <a:lnTo>
                  <a:pt x="5303506" y="6748642"/>
                </a:lnTo>
                <a:lnTo>
                  <a:pt x="0" y="674864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th-TH" sz="1867"/>
          </a:p>
        </p:txBody>
      </p:sp>
      <p:sp>
        <p:nvSpPr>
          <p:cNvPr id="7" name="TextBox 7"/>
          <p:cNvSpPr txBox="1"/>
          <p:nvPr/>
        </p:nvSpPr>
        <p:spPr>
          <a:xfrm>
            <a:off x="159230" y="5112225"/>
            <a:ext cx="11873539" cy="1308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33"/>
              </a:lnSpc>
              <a:spcBef>
                <a:spcPct val="0"/>
              </a:spcBef>
            </a:pPr>
            <a:r>
              <a:rPr lang="en-US" sz="4500" b="1" dirty="0" err="1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พลอากาศตรี</a:t>
            </a:r>
            <a:r>
              <a:rPr lang="en-US" sz="4500" b="1" dirty="0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 </a:t>
            </a:r>
            <a:r>
              <a:rPr lang="en-US" sz="4500" b="1" dirty="0" err="1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ภูษิต</a:t>
            </a:r>
            <a:r>
              <a:rPr lang="en-US" sz="4500" b="1" dirty="0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  </a:t>
            </a:r>
            <a:r>
              <a:rPr lang="en-US" sz="4500" b="1" dirty="0" err="1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ดนตรี</a:t>
            </a:r>
            <a:endParaRPr lang="en-US" sz="4500" b="1" dirty="0">
              <a:solidFill>
                <a:srgbClr val="FFFFFF"/>
              </a:solidFill>
              <a:latin typeface="TH SarabunPSK" panose="020B0500040200020003" pitchFamily="34" charset="-34"/>
              <a:ea typeface="Canva Sans"/>
              <a:cs typeface="TH SarabunPSK" panose="020B0500040200020003" pitchFamily="34" charset="-34"/>
              <a:sym typeface="Canva Sans"/>
            </a:endParaRPr>
          </a:p>
          <a:p>
            <a:pPr algn="ctr">
              <a:lnSpc>
                <a:spcPts val="5133"/>
              </a:lnSpc>
              <a:spcBef>
                <a:spcPct val="0"/>
              </a:spcBef>
            </a:pPr>
            <a:r>
              <a:rPr lang="en-US" sz="4500" b="1" dirty="0" err="1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ผู้อำนวยการสำนักส่งกำลังบำรุง</a:t>
            </a:r>
            <a:r>
              <a:rPr lang="en-US" sz="4500" b="1" dirty="0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 </a:t>
            </a:r>
            <a:r>
              <a:rPr lang="en-US" sz="4500" b="1" dirty="0" err="1">
                <a:solidFill>
                  <a:srgbClr val="FFFFFF"/>
                </a:solidFill>
                <a:latin typeface="TH SarabunPSK" panose="020B0500040200020003" pitchFamily="34" charset="-34"/>
                <a:ea typeface="Canva Sans"/>
                <a:cs typeface="TH SarabunPSK" panose="020B0500040200020003" pitchFamily="34" charset="-34"/>
                <a:sym typeface="Canva Sans"/>
              </a:rPr>
              <a:t>กรมส่งกำลังบำรุงทหารอากาศ</a:t>
            </a:r>
            <a:endParaRPr lang="en-US" sz="4500" b="1" dirty="0">
              <a:solidFill>
                <a:srgbClr val="FFFFFF"/>
              </a:solidFill>
              <a:latin typeface="TH SarabunPSK" panose="020B0500040200020003" pitchFamily="34" charset="-34"/>
              <a:ea typeface="Canva Sans"/>
              <a:cs typeface="TH SarabunPSK" panose="020B0500040200020003" pitchFamily="34" charset="-34"/>
              <a:sym typeface="Canva Sa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03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8112B0-C553-0AC7-7365-13DC63CB91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E0E0FBD-9FCC-12DE-47E3-5562117F0C8F}"/>
              </a:ext>
            </a:extLst>
          </p:cNvPr>
          <p:cNvSpPr txBox="1"/>
          <p:nvPr/>
        </p:nvSpPr>
        <p:spPr>
          <a:xfrm>
            <a:off x="807522" y="1484419"/>
            <a:ext cx="10854047" cy="4632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thaiDist">
              <a:buFont typeface="Courier New" panose="02070309020205020404" pitchFamily="49" charset="0"/>
              <a:buChar char="o"/>
            </a:pPr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ให้ถือปฏิบัติตามระเบียบ กค. ว่าด้วยการจัดซื้อจัดจ้างฯ ข้อ ๒๑ ...ให้หัวหน้าหน่วยงานของรัฐแต่งตั้งคณะกรรมการหรือเจ้าหน้าที่หรือบุคคลใดบุคคลหนึ่งที่รับผิดชอบในการจัดทำร่างขอบเขตของงานหรือรายละเอียดของพัสดุที่จะซื้อหรือจ้าง กำหนดหลักเกณฑ์ในการพิจารณาคัดเลือกข้อเสนอ</a:t>
            </a:r>
          </a:p>
          <a:p>
            <a:pPr marL="457200" indent="-457200" algn="thaiDist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th-TH" b="1" spc="-8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การกำหนดคุณสมบัติของผู้ยื่นข้อเสนอที่เป็นกิจการร่วมค้า ให้ปฏิบัติตามหนังสือคณะกรรมการวินิจฉัย ด่วน</a:t>
            </a:r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ที่สุด ที่ กค (กวจ) ๐๔๐๕.๒/</a:t>
            </a:r>
            <a:r>
              <a:rPr lang="th-TH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ว ๕๘๑ </a:t>
            </a:r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ลง ๗ ธ.ค.๖๓</a:t>
            </a:r>
          </a:p>
          <a:p>
            <a:pPr marL="457200" indent="-457200" algn="thaiDist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การกำหนดคุณสมบัติของผู้ยื่นข้อเสนอ การเป็นตัวแทนจำหน่าย ผลงาน และรายละเอียดคุณลักษณะเฉพาะ ให้ปฏิบัติตามหนังสือคณะกรรมการวินิจฉัย ด่วนที่สุด ที่ กค (กวจ) ๐๔๐๕.๒/</a:t>
            </a:r>
            <a:r>
              <a:rPr lang="th-TH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ว ๒๑๔ </a:t>
            </a:r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ลง ๑๘ พ.ค.๖๓</a:t>
            </a:r>
          </a:p>
          <a:p>
            <a:pPr marL="457200" indent="-457200" algn="thaiDist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การกำหนดเรื่องข้อตกลงคุณธรรม หรือนโยบายและแนวทางการป้องกันการทุจริตในการจัดซื้อจัดจ้างและการตัดคุณสมบัติของผู้ยื่นข้อเสนอ ตามที่คณะกรรมการ ปปช. กำหนดแบบประกาศและเอกสารเชิญชวน ให้ปฏิบัติตามหนังสือคณะกรรมการวินิจฉัย ด่วนที่สุด ที่ กค (กวจ) ๐๔๐๕.๒/</a:t>
            </a:r>
            <a:r>
              <a:rPr lang="th-TH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ว ๕๔ </a:t>
            </a:r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ลง ๑ ก.พ.๖๒</a:t>
            </a:r>
          </a:p>
        </p:txBody>
      </p:sp>
      <p:sp>
        <p:nvSpPr>
          <p:cNvPr id="3" name="ชื่อเรื่อง 1">
            <a:extLst>
              <a:ext uri="{FF2B5EF4-FFF2-40B4-BE49-F238E27FC236}">
                <a16:creationId xmlns:a16="http://schemas.microsoft.com/office/drawing/2014/main" id="{8C41CD83-6175-3F02-BBD2-8D5B371A00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683" y="419761"/>
            <a:ext cx="10547497" cy="752475"/>
          </a:xfrm>
        </p:spPr>
        <p:txBody>
          <a:bodyPr anchor="ctr" anchorCtr="0"/>
          <a:lstStyle/>
          <a:p>
            <a:pPr algn="ctr"/>
            <a:r>
              <a:rPr lang="th-TH" sz="35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การจัดทำร่างขอบเขตของงานหรือรายละเอียดคุณลักษณะเฉพาะของพัสดุ (ต่อ)</a:t>
            </a:r>
            <a:endParaRPr lang="en-US" sz="3500" b="1" dirty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B5DF67-19D5-9F39-EA0E-41498D63C7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6555E78C-4B59-467A-999B-6266BBAC0B93}" type="slidenum">
              <a:rPr lang="th-TH" sz="160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pPr algn="r"/>
              <a:t>90</a:t>
            </a:fld>
            <a:endParaRPr lang="th-TH" sz="16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079169872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DE5B96-6A4E-AAF1-B15F-BF7C487BC1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0275E58-088F-BC21-8877-AEC5B4CC831A}"/>
              </a:ext>
            </a:extLst>
          </p:cNvPr>
          <p:cNvSpPr txBox="1"/>
          <p:nvPr/>
        </p:nvSpPr>
        <p:spPr>
          <a:xfrm>
            <a:off x="807522" y="1484419"/>
            <a:ext cx="10854047" cy="43550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thaiDist">
              <a:buFont typeface="Courier New" panose="02070309020205020404" pitchFamily="49" charset="0"/>
              <a:buChar char="o"/>
            </a:pPr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การส่งข้าราชการไปฝึกอบรม ศึกษา ดูงานต่างประเทศ ที่เกี่ยวข้องกับการจัดซื้อจัดจ้างพัสดุ ให้ปฏิบัติตามมติ ครม. ตามหนังสือ สลค. ที่ สร. ๐๒๐๒/ว ๒๒๒ ลง ๑๘ พ.ย.๒๓</a:t>
            </a:r>
          </a:p>
          <a:p>
            <a:pPr marL="457200" indent="-457200" algn="thaiDist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กรณีใช้วิธีเฉพาะเจาะจง ให้กำหนดเกณฑ์การพิจารณาคัดเลือกข้อเสนอโดยใช้เกณฑ์ราคาเท่านั้น</a:t>
            </a:r>
          </a:p>
          <a:p>
            <a:pPr marL="457200" indent="-457200" algn="thaiDist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th-TH" b="1" spc="-8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กรณีที่ใช้เกณฑ์ราคาประกอบเกณฑ์อื่น ให้ปฏิบัติตามหนังสือคณะกรรมการวินิจฉัย ด่วน</a:t>
            </a:r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ที่สุด ที่ กค (กวจ) ๐๔๐๕.๒/</a:t>
            </a:r>
            <a:r>
              <a:rPr lang="th-TH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ว ๑๙๘ </a:t>
            </a:r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ลง ๘ เม.ย.๖๔ และให้พิมพ์ใบคะแนนจากระบบการจัดซื้อจัดจ้างภาครัฐด้วยอิเล็กทรอนิกส์ </a:t>
            </a:r>
            <a:r>
              <a:rPr lang="en-US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(e-GP) </a:t>
            </a:r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มาแนบเรื่องด้วย</a:t>
            </a:r>
          </a:p>
          <a:p>
            <a:pPr marL="457200" indent="-457200" algn="thaiDist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th-TH" b="1" spc="-4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กรณีใช้เกณฑ์ราคาประกอบเกณฑ์อื่น  สำนักงบประมาณจะเห็นชอบความเหมาะสมของราคาตามราคากลาง</a:t>
            </a:r>
          </a:p>
          <a:p>
            <a:pPr marL="457200" indent="-457200" algn="thaiDist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กรณีใช้เกณฑ์ราคาประกอบเกณฑ์อื่น น้ำหนักคะแนนด้านเทคนิคต้องมากที่สุด</a:t>
            </a:r>
          </a:p>
          <a:p>
            <a:pPr marL="457200" indent="-457200" algn="thaiDist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ต้องแจ้งเกณฑ์การพิจารณาและการให้คะแนนให้ผู้ยื่นข้อเสนอทราบด้วย</a:t>
            </a:r>
          </a:p>
        </p:txBody>
      </p:sp>
      <p:sp>
        <p:nvSpPr>
          <p:cNvPr id="3" name="ชื่อเรื่อง 1">
            <a:extLst>
              <a:ext uri="{FF2B5EF4-FFF2-40B4-BE49-F238E27FC236}">
                <a16:creationId xmlns:a16="http://schemas.microsoft.com/office/drawing/2014/main" id="{EE96A05D-F15E-57BF-20E8-B01BD54053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683" y="419761"/>
            <a:ext cx="10547497" cy="752475"/>
          </a:xfrm>
        </p:spPr>
        <p:txBody>
          <a:bodyPr anchor="ctr" anchorCtr="0"/>
          <a:lstStyle/>
          <a:p>
            <a:pPr algn="ctr"/>
            <a:r>
              <a:rPr lang="th-TH" sz="35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การจัดทำร่างขอบเขตของงานหรือรายละเอียดคุณลักษณะเฉพาะของพัสดุ (ต่อ)</a:t>
            </a:r>
            <a:endParaRPr lang="en-US" sz="3500" b="1" dirty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69FD12-2DA7-D308-157E-BC5A53C887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6555E78C-4B59-467A-999B-6266BBAC0B93}" type="slidenum">
              <a:rPr lang="th-TH" sz="160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pPr algn="r"/>
              <a:t>91</a:t>
            </a:fld>
            <a:endParaRPr lang="th-TH" sz="16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477576772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0187C6-C1FA-340D-F289-2BA55F6192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264BB5F-9163-D89D-9505-F82D0B46BE52}"/>
              </a:ext>
            </a:extLst>
          </p:cNvPr>
          <p:cNvSpPr txBox="1"/>
          <p:nvPr/>
        </p:nvSpPr>
        <p:spPr>
          <a:xfrm>
            <a:off x="807522" y="1484419"/>
            <a:ext cx="10854047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thaiDist">
              <a:buFont typeface="Courier New" panose="02070309020205020404" pitchFamily="49" charset="0"/>
              <a:buChar char="o"/>
            </a:pPr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การปรับแก้ไขข้อความในเอกสารประกวดราคาจ้างก่อสร้าง กรณีการยื่นใบแจ้งปริมาณงานและราคา และบัญชีรายการก่อสร้าง ให้ปฏิบัติตามหนังสือคณะกรรมการวินิจฉัย ด่วนที่สุด ที่ กค (กวจ) ๐๔๐๕.๒/</a:t>
            </a:r>
            <a:r>
              <a:rPr lang="th-TH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ว ๔๕๒ </a:t>
            </a:r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ลง ๑๗ ก.ย.๖๒</a:t>
            </a:r>
          </a:p>
          <a:p>
            <a:pPr marL="457200" indent="-457200" algn="thaiDist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แนวทางการปฏิบัติในการปรับลดราคาในแบบแสดงรายการ ปริมาณงาน และราคา ให้ปฏิบัติตามหนังสือคณะกรรมการวินิจฉัย ด่วนที่สุด ที่ กค (กวจ) ๐๔๐๕.๓/</a:t>
            </a:r>
            <a:r>
              <a:rPr lang="th-TH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ว ๒๓๒ </a:t>
            </a:r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ลง ๘ เม.ย.๖๘</a:t>
            </a:r>
          </a:p>
          <a:p>
            <a:pPr marL="457200" indent="-457200" algn="thaiDist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th-TH" b="1" spc="-4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แนวทางปฏิบัติเกี่ยวกับการคืนหลักประกันสัญญา ให้หน่วยปฏิบัติตาม</a:t>
            </a:r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หนังสือคณะกรรมการวินิจฉัย ที่ กค (กวจ) ๐๔๐๕.๓/</a:t>
            </a:r>
            <a:r>
              <a:rPr lang="th-TH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ว ๓๒๗ </a:t>
            </a:r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ลง ๑๖ พ.ค.๖๘</a:t>
            </a:r>
            <a:endParaRPr lang="th-TH" b="1" spc="-4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457200" indent="-457200" algn="thaiDist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แนวทางปฏิบัติเกี่ยวกับการคืนหลักประกันการรับเงินล่วงหน้าเป็นส่วนๆ ให้ปฏิบัติตามหนังสือคณะกรรมการวินิจฉัย ด่วนที่สุด ที่ กค (กวจ) ๐๔๐๕.๒/</a:t>
            </a:r>
            <a:r>
              <a:rPr lang="th-TH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ว ๑๐๕๒ </a:t>
            </a:r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ลง ๑๙ ต.ค.๖๔</a:t>
            </a:r>
          </a:p>
          <a:p>
            <a:pPr marL="457200" indent="-457200" algn="thaiDist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การกำหนดเงื่อนไขรายละเอียดของพัสดุให้เกิดประโยชน์สูงสุดแก่ทางราชการ</a:t>
            </a:r>
          </a:p>
        </p:txBody>
      </p:sp>
      <p:sp>
        <p:nvSpPr>
          <p:cNvPr id="3" name="ชื่อเรื่อง 1">
            <a:extLst>
              <a:ext uri="{FF2B5EF4-FFF2-40B4-BE49-F238E27FC236}">
                <a16:creationId xmlns:a16="http://schemas.microsoft.com/office/drawing/2014/main" id="{30AC470C-7824-5BA7-FA4A-1C95D4FE91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683" y="419761"/>
            <a:ext cx="10547497" cy="752475"/>
          </a:xfrm>
        </p:spPr>
        <p:txBody>
          <a:bodyPr anchor="ctr" anchorCtr="0"/>
          <a:lstStyle/>
          <a:p>
            <a:pPr algn="ctr"/>
            <a:r>
              <a:rPr lang="th-TH" sz="35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การจัดทำร่างขอบเขตของงานหรือรายละเอียดคุณลักษณะเฉพาะของพัสดุ (ต่อ)</a:t>
            </a:r>
            <a:endParaRPr lang="en-US" sz="3500" b="1" dirty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9573D5-BC60-BD50-E8EE-B91459D568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6555E78C-4B59-467A-999B-6266BBAC0B93}" type="slidenum">
              <a:rPr lang="th-TH" sz="160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pPr algn="r"/>
              <a:t>92</a:t>
            </a:fld>
            <a:endParaRPr lang="th-TH" sz="16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164325361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F5779A-CCBA-FF88-1354-60BD20AE89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82E9EA1-6B7B-5528-FAE3-1065D23B92E2}"/>
              </a:ext>
            </a:extLst>
          </p:cNvPr>
          <p:cNvSpPr txBox="1"/>
          <p:nvPr/>
        </p:nvSpPr>
        <p:spPr>
          <a:xfrm>
            <a:off x="807522" y="1484419"/>
            <a:ext cx="1085404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thaiDist">
              <a:buFont typeface="Courier New" panose="02070309020205020404" pitchFamily="49" charset="0"/>
              <a:buChar char="o"/>
            </a:pPr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การกำหนดพัสดุและวิธีการจัดซื้อจัดจ้างพัสดุที่รัฐต้องการส่งเสริมหรือสนับสนุน (ฉบับที่ ๒) พ.ศ.๒๕๖๓ ใน ๒ กรณี ได้แก่ (๑) ส่งเสริมการจัดซื้อจัดจ้างกับผู้ประกอบวิสาหกิจขนาดกลางและขนาดย่อม </a:t>
            </a:r>
            <a:r>
              <a:rPr lang="en-US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(SME) </a:t>
            </a:r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(๒) ส่งเสริมการจัดซื้อจัดจ้างพัสดุที่ผลิตภายในประเทศ </a:t>
            </a:r>
            <a:r>
              <a:rPr lang="en-US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(MIT) </a:t>
            </a:r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ให้ปฏิบัติตามหนังสือคณะกรรมการวินิจฉัย ด่วนที่สุด ที่ กค (กวจ) ๐๔๐๕.๒/</a:t>
            </a:r>
            <a:r>
              <a:rPr lang="th-TH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ว ๗๘ </a:t>
            </a:r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ลง ๓๑ ม.ค.๖๕</a:t>
            </a:r>
          </a:p>
          <a:p>
            <a:pPr marL="457200" indent="-457200" algn="thaiDist">
              <a:buFont typeface="Courier New" panose="02070309020205020404" pitchFamily="49" charset="0"/>
              <a:buChar char="o"/>
            </a:pPr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	</a:t>
            </a:r>
            <a:r>
              <a:rPr lang="th-TH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(กรณีไม่ต้องดำเนินการตาม ว ๗๘ ให้ระบุในรายงานขอซื้อขอจ้างด้วย)</a:t>
            </a:r>
          </a:p>
          <a:p>
            <a:pPr marL="457200" indent="-457200" algn="thaiDist">
              <a:buFont typeface="Courier New" panose="02070309020205020404" pitchFamily="49" charset="0"/>
              <a:buChar char="o"/>
            </a:pPr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แนวทางปฏิบัติเกี่ยวกับ </a:t>
            </a:r>
            <a:r>
              <a:rPr lang="en-US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SMEs</a:t>
            </a:r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ที่ยกเลิกและที่ใช้บังคับในปัจจุบัน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0B93ED2-0A99-8F14-948B-1E0B84A58A09}"/>
              </a:ext>
            </a:extLst>
          </p:cNvPr>
          <p:cNvGrpSpPr/>
          <p:nvPr/>
        </p:nvGrpSpPr>
        <p:grpSpPr>
          <a:xfrm>
            <a:off x="913246" y="4484838"/>
            <a:ext cx="10642598" cy="1397000"/>
            <a:chOff x="1384300" y="4724400"/>
            <a:chExt cx="10642598" cy="1397000"/>
          </a:xfrm>
        </p:grpSpPr>
        <p:sp>
          <p:nvSpPr>
            <p:cNvPr id="3" name="Rectangle: Diagonal Corners Snipped 2">
              <a:extLst>
                <a:ext uri="{FF2B5EF4-FFF2-40B4-BE49-F238E27FC236}">
                  <a16:creationId xmlns:a16="http://schemas.microsoft.com/office/drawing/2014/main" id="{A94D79EA-26D5-54F6-849D-56E4F5DAB5E8}"/>
                </a:ext>
              </a:extLst>
            </p:cNvPr>
            <p:cNvSpPr/>
            <p:nvPr/>
          </p:nvSpPr>
          <p:spPr>
            <a:xfrm>
              <a:off x="1384300" y="4724400"/>
              <a:ext cx="2641600" cy="1397000"/>
            </a:xfrm>
            <a:prstGeom prst="snip2DiagRect">
              <a:avLst/>
            </a:prstGeom>
            <a:solidFill>
              <a:srgbClr val="92D050"/>
            </a:solidFill>
            <a:ln w="38100">
              <a:solidFill>
                <a:srgbClr val="00B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thaiDist"/>
              <a:r>
                <a:rPr lang="th-TH" sz="1800" b="1" spc="-40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ให้แต้มต่อกับผู้ประกอบการ </a:t>
              </a:r>
              <a:r>
                <a:rPr lang="en-US" sz="1800" b="1" spc="-40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SMEs </a:t>
              </a:r>
              <a:r>
                <a:rPr lang="th-TH" sz="1800" b="1" spc="-40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ในการเสนอราคาสูงกว่าผู้ประกอบการทั่วไปได้ไม่เกินร้อยละ ๑๐ ของราคาต่ำสุดของผู้ประกอบการที่ไม่เป็น </a:t>
              </a:r>
              <a:r>
                <a:rPr lang="en-US" sz="1800" b="1" spc="-40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SMEs </a:t>
              </a:r>
              <a:endParaRPr lang="th-TH" sz="1800" b="1" spc="-40" dirty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sp>
          <p:nvSpPr>
            <p:cNvPr id="6" name="Rectangle: Diagonal Corners Snipped 5">
              <a:extLst>
                <a:ext uri="{FF2B5EF4-FFF2-40B4-BE49-F238E27FC236}">
                  <a16:creationId xmlns:a16="http://schemas.microsoft.com/office/drawing/2014/main" id="{0C5C3A90-BE6D-9868-D420-901C5FF70DC1}"/>
                </a:ext>
              </a:extLst>
            </p:cNvPr>
            <p:cNvSpPr/>
            <p:nvPr/>
          </p:nvSpPr>
          <p:spPr>
            <a:xfrm>
              <a:off x="4913744" y="4724400"/>
              <a:ext cx="2845955" cy="1397000"/>
            </a:xfrm>
            <a:prstGeom prst="snip2DiagRect">
              <a:avLst/>
            </a:prstGeom>
            <a:solidFill>
              <a:srgbClr val="FF0000">
                <a:alpha val="60000"/>
              </a:srgbClr>
            </a:solidFill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thaiDist"/>
              <a:r>
                <a:rPr lang="th-TH" sz="1800" b="1" spc="-40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หน่วยงานของรัฐต้องจัดซื้อจัดจ้างจากผู้ประกอบการ </a:t>
              </a:r>
              <a:r>
                <a:rPr lang="en-US" sz="1800" b="1" spc="-40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SMEs </a:t>
              </a:r>
              <a:r>
                <a:rPr lang="th-TH" sz="1800" b="1" spc="-40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ไม่น้อยกว่าร้อยละ ๓๐ ของงบประมาณที่ตรงกับการขึ้นทะเบียนสินค้าหรืองานบริการที่ สสว.กำหนด</a:t>
              </a:r>
            </a:p>
          </p:txBody>
        </p:sp>
        <p:sp>
          <p:nvSpPr>
            <p:cNvPr id="7" name="Rectangle: Diagonal Corners Snipped 6">
              <a:extLst>
                <a:ext uri="{FF2B5EF4-FFF2-40B4-BE49-F238E27FC236}">
                  <a16:creationId xmlns:a16="http://schemas.microsoft.com/office/drawing/2014/main" id="{1140EC69-15CD-CC97-F8E7-D585F56B2122}"/>
                </a:ext>
              </a:extLst>
            </p:cNvPr>
            <p:cNvSpPr/>
            <p:nvPr/>
          </p:nvSpPr>
          <p:spPr>
            <a:xfrm>
              <a:off x="8647543" y="4724400"/>
              <a:ext cx="2845955" cy="1397000"/>
            </a:xfrm>
            <a:prstGeom prst="snip2DiagRect">
              <a:avLst/>
            </a:prstGeom>
            <a:solidFill>
              <a:srgbClr val="FF0000">
                <a:alpha val="60000"/>
              </a:srgbClr>
            </a:solidFill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thaiDist"/>
              <a:r>
                <a:rPr lang="th-TH" sz="1800" b="1" spc="-40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หน่วยงานของรัฐต้องจัดซื้อจัดจ้างกับ</a:t>
              </a:r>
              <a:r>
                <a:rPr lang="en-US" sz="1800" b="1" spc="-40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 SMEs </a:t>
              </a:r>
              <a:r>
                <a:rPr lang="th-TH" sz="1800" b="1" spc="-40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ในพื้นที่ที่จังหวัดของหน่วยงานของรัฐตั้งอยู่ก่อน โดยวิธีคัดเลือก หากพัสดุที่หน่วยงานของรัฐต้องการจัดซื้อ </a:t>
              </a:r>
              <a:r>
                <a:rPr lang="en-US" sz="1800" b="1" spc="-40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SMEs</a:t>
              </a:r>
              <a:r>
                <a:rPr lang="th-TH" sz="1800" b="1" spc="-40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 ขึ้นทะเบียนไว้ครบตั้งแต่ ๖ รายขึ้นไป</a:t>
              </a:r>
            </a:p>
          </p:txBody>
        </p:sp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CBE35084-3B31-E9B3-0B63-6B18C2C1400E}"/>
                </a:ext>
              </a:extLst>
            </p:cNvPr>
            <p:cNvSpPr/>
            <p:nvPr/>
          </p:nvSpPr>
          <p:spPr>
            <a:xfrm rot="19031504">
              <a:off x="10960098" y="5758593"/>
              <a:ext cx="1066800" cy="326675"/>
            </a:xfrm>
            <a:prstGeom prst="roundRect">
              <a:avLst/>
            </a:prstGeom>
            <a:solidFill>
              <a:srgbClr val="FF0000">
                <a:alpha val="60000"/>
              </a:srgb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2400" b="1" dirty="0">
                  <a:solidFill>
                    <a:schemeClr val="bg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ยกเลิก</a:t>
              </a:r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861C965A-FFAE-1F73-3F53-9D1886ACF06C}"/>
                </a:ext>
              </a:extLst>
            </p:cNvPr>
            <p:cNvSpPr/>
            <p:nvPr/>
          </p:nvSpPr>
          <p:spPr>
            <a:xfrm rot="19031504">
              <a:off x="7284113" y="5692544"/>
              <a:ext cx="1066800" cy="326675"/>
            </a:xfrm>
            <a:prstGeom prst="roundRect">
              <a:avLst/>
            </a:prstGeom>
            <a:solidFill>
              <a:srgbClr val="FF0000">
                <a:alpha val="60000"/>
              </a:srgb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2400" b="1" dirty="0">
                  <a:solidFill>
                    <a:schemeClr val="bg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ยกเลิก</a:t>
              </a:r>
            </a:p>
          </p:txBody>
        </p:sp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F9F4CED1-19F8-8B93-E6E9-B8A19B463CF8}"/>
                </a:ext>
              </a:extLst>
            </p:cNvPr>
            <p:cNvSpPr/>
            <p:nvPr/>
          </p:nvSpPr>
          <p:spPr>
            <a:xfrm rot="19031504">
              <a:off x="3545956" y="5692542"/>
              <a:ext cx="1066800" cy="326675"/>
            </a:xfrm>
            <a:prstGeom prst="roundRect">
              <a:avLst/>
            </a:prstGeom>
            <a:solidFill>
              <a:srgbClr val="00B050">
                <a:alpha val="60000"/>
              </a:srgbClr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2400" b="1" dirty="0">
                  <a:solidFill>
                    <a:schemeClr val="bg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ใช้บังคับ</a:t>
              </a:r>
            </a:p>
          </p:txBody>
        </p:sp>
      </p:grpSp>
      <p:sp>
        <p:nvSpPr>
          <p:cNvPr id="12" name="ชื่อเรื่อง 1">
            <a:extLst>
              <a:ext uri="{FF2B5EF4-FFF2-40B4-BE49-F238E27FC236}">
                <a16:creationId xmlns:a16="http://schemas.microsoft.com/office/drawing/2014/main" id="{F17707B9-1403-9761-24BA-C9375C7A78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683" y="419761"/>
            <a:ext cx="10547497" cy="752475"/>
          </a:xfrm>
        </p:spPr>
        <p:txBody>
          <a:bodyPr anchor="ctr" anchorCtr="0"/>
          <a:lstStyle/>
          <a:p>
            <a:pPr algn="ctr"/>
            <a:r>
              <a:rPr lang="th-TH" sz="35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การจัดทำร่างขอบเขตของงานหรือรายละเอียดคุณลักษณะเฉพาะของพัสดุ (ต่อ)</a:t>
            </a:r>
            <a:endParaRPr lang="en-US" sz="3500" b="1" dirty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9C5163-3275-74C6-42B7-940A2A153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6555E78C-4B59-467A-999B-6266BBAC0B93}" type="slidenum">
              <a:rPr lang="th-TH" sz="160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pPr algn="r"/>
              <a:t>93</a:t>
            </a:fld>
            <a:endParaRPr lang="th-TH" sz="16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32608648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B1F016-664E-920F-BC33-1C49979CF6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0BCE449-3778-FD62-2B9B-6D74F2C59761}"/>
              </a:ext>
            </a:extLst>
          </p:cNvPr>
          <p:cNvSpPr txBox="1"/>
          <p:nvPr/>
        </p:nvSpPr>
        <p:spPr>
          <a:xfrm>
            <a:off x="807522" y="1484419"/>
            <a:ext cx="108540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thaiDist">
              <a:buFont typeface="Courier New" panose="02070309020205020404" pitchFamily="49" charset="0"/>
              <a:buChar char="o"/>
            </a:pPr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แนวทางปฏิบัติเกี่ยวกับสินค้า </a:t>
            </a:r>
            <a:r>
              <a:rPr lang="en-US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MIT</a:t>
            </a:r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สำหรับกรณีการจัดซื้อ ที่ยกเลิกและที่ใช้บังคับในปัจจุบัน </a:t>
            </a:r>
          </a:p>
        </p:txBody>
      </p:sp>
      <p:sp>
        <p:nvSpPr>
          <p:cNvPr id="3" name="Rectangle: Diagonal Corners Snipped 2">
            <a:extLst>
              <a:ext uri="{FF2B5EF4-FFF2-40B4-BE49-F238E27FC236}">
                <a16:creationId xmlns:a16="http://schemas.microsoft.com/office/drawing/2014/main" id="{51252080-0D9F-8C86-604E-12C34BEA9FED}"/>
              </a:ext>
            </a:extLst>
          </p:cNvPr>
          <p:cNvSpPr/>
          <p:nvPr/>
        </p:nvSpPr>
        <p:spPr>
          <a:xfrm>
            <a:off x="913246" y="2330402"/>
            <a:ext cx="3798454" cy="1397000"/>
          </a:xfrm>
          <a:prstGeom prst="snip2DiagRect">
            <a:avLst/>
          </a:prstGeom>
          <a:solidFill>
            <a:srgbClr val="92D050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thaiDist"/>
            <a:r>
              <a:rPr lang="th-TH" sz="1800" b="1" spc="-4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ให้แต้มต่อกับผู้เสนอราคาที่ได้เสนอพัสดุที่เป็นพัสดุที่ผลิตภายในประเทศ ที่ได้รับการรับรองเครื่องหมาย </a:t>
            </a:r>
            <a:r>
              <a:rPr lang="en-US" sz="1800" b="1" spc="-40" dirty="0">
                <a:latin typeface="TH SarabunPSK" panose="020B0500040200020003" pitchFamily="34" charset="-34"/>
                <a:cs typeface="TH SarabunPSK" panose="020B0500040200020003" pitchFamily="34" charset="-34"/>
              </a:rPr>
              <a:t>MIT</a:t>
            </a:r>
            <a:r>
              <a:rPr lang="th-TH" sz="1800" b="1" spc="-4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จากสภาอุตสาหกรรม สูงกว่าผู้เสนอราคารายอื่นไม่เกินร้อยละ ๕</a:t>
            </a:r>
          </a:p>
        </p:txBody>
      </p:sp>
      <p:sp>
        <p:nvSpPr>
          <p:cNvPr id="6" name="Rectangle: Diagonal Corners Snipped 5">
            <a:extLst>
              <a:ext uri="{FF2B5EF4-FFF2-40B4-BE49-F238E27FC236}">
                <a16:creationId xmlns:a16="http://schemas.microsoft.com/office/drawing/2014/main" id="{08BFD76B-BCFB-C2CF-783E-7267B1323390}"/>
              </a:ext>
            </a:extLst>
          </p:cNvPr>
          <p:cNvSpPr/>
          <p:nvPr/>
        </p:nvSpPr>
        <p:spPr>
          <a:xfrm>
            <a:off x="6096000" y="2330402"/>
            <a:ext cx="4140200" cy="1397000"/>
          </a:xfrm>
          <a:prstGeom prst="snip2DiagRect">
            <a:avLst/>
          </a:prstGeom>
          <a:solidFill>
            <a:srgbClr val="92D050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thaiDist"/>
            <a:r>
              <a:rPr lang="th-TH" sz="1800" b="1" spc="-4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กรณีใช้การพิจารณาแบบราคารวม ให้แต้มต่อกับผู้ยื่นข้อเสนอหลายรายการรวมกันเป็นสินค้าที่ได้รับเครื่องหมาย </a:t>
            </a:r>
            <a:r>
              <a:rPr lang="en-US" sz="1800" b="1" spc="-40" dirty="0">
                <a:latin typeface="TH SarabunPSK" panose="020B0500040200020003" pitchFamily="34" charset="-34"/>
                <a:cs typeface="TH SarabunPSK" panose="020B0500040200020003" pitchFamily="34" charset="-34"/>
              </a:rPr>
              <a:t>MIT</a:t>
            </a:r>
            <a:r>
              <a:rPr lang="th-TH" sz="1800" b="1" spc="-4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จากสภาอุตสาหกรรม โดยมีมูลค่าตั้งแต่ร้อยละ ๖๐ ขึ้นไป ในการเสนอราคาสูงกว่าผู้ยื่นข้อเสนอรายอื่นไม่เกินร้อยละ ๕</a:t>
            </a:r>
          </a:p>
        </p:txBody>
      </p:sp>
      <p:sp>
        <p:nvSpPr>
          <p:cNvPr id="7" name="Rectangle: Diagonal Corners Snipped 6">
            <a:extLst>
              <a:ext uri="{FF2B5EF4-FFF2-40B4-BE49-F238E27FC236}">
                <a16:creationId xmlns:a16="http://schemas.microsoft.com/office/drawing/2014/main" id="{A98D0E4C-D86F-12CA-E421-7C7E711FC81C}"/>
              </a:ext>
            </a:extLst>
          </p:cNvPr>
          <p:cNvSpPr/>
          <p:nvPr/>
        </p:nvSpPr>
        <p:spPr>
          <a:xfrm>
            <a:off x="6096000" y="4376583"/>
            <a:ext cx="4140200" cy="1397000"/>
          </a:xfrm>
          <a:prstGeom prst="snip2DiagRect">
            <a:avLst/>
          </a:prstGeom>
          <a:solidFill>
            <a:srgbClr val="FF0000">
              <a:alpha val="60000"/>
            </a:srgb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thaiDist"/>
            <a:r>
              <a:rPr lang="th-TH" sz="1800" b="1" spc="-4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กรณีพัสดุที่จะจัดซื้อมีผู้ประกอบการที่ได้รับเครื่องหมาย </a:t>
            </a:r>
            <a:r>
              <a:rPr lang="en-US" sz="1800" b="1" spc="-40" dirty="0">
                <a:latin typeface="TH SarabunPSK" panose="020B0500040200020003" pitchFamily="34" charset="-34"/>
                <a:cs typeface="TH SarabunPSK" panose="020B0500040200020003" pitchFamily="34" charset="-34"/>
              </a:rPr>
              <a:t>MIT</a:t>
            </a:r>
            <a:r>
              <a:rPr lang="th-TH" sz="1800" b="1" spc="-4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จากสภาอุตสาหกรรม ตั้งแต่ ๖ รายขึ้นไป ให้กำหนด </a:t>
            </a:r>
            <a:r>
              <a:rPr lang="en-US" sz="1800" b="1" spc="-40" dirty="0">
                <a:latin typeface="TH SarabunPSK" panose="020B0500040200020003" pitchFamily="34" charset="-34"/>
                <a:cs typeface="TH SarabunPSK" panose="020B0500040200020003" pitchFamily="34" charset="-34"/>
              </a:rPr>
              <a:t>Spec </a:t>
            </a:r>
            <a:r>
              <a:rPr lang="th-TH" sz="1800" b="1" spc="-4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ว่าเป็นพัสดุที่ได้รับ </a:t>
            </a:r>
            <a:r>
              <a:rPr lang="en-US" sz="1800" b="1" spc="-40" dirty="0">
                <a:latin typeface="TH SarabunPSK" panose="020B0500040200020003" pitchFamily="34" charset="-34"/>
                <a:cs typeface="TH SarabunPSK" panose="020B0500040200020003" pitchFamily="34" charset="-34"/>
              </a:rPr>
              <a:t>MIT</a:t>
            </a:r>
            <a:r>
              <a:rPr lang="th-TH" sz="1800" b="1" spc="-4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และต้องจัดซื้อจากผู้ประกอบการที่มีเครื่องหมาย </a:t>
            </a:r>
            <a:r>
              <a:rPr lang="en-US" sz="1800" b="1" spc="-40" dirty="0">
                <a:latin typeface="TH SarabunPSK" panose="020B0500040200020003" pitchFamily="34" charset="-34"/>
                <a:cs typeface="TH SarabunPSK" panose="020B0500040200020003" pitchFamily="34" charset="-34"/>
              </a:rPr>
              <a:t>MIT </a:t>
            </a:r>
            <a:r>
              <a:rPr lang="th-TH" sz="1800" b="1" spc="-4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เท่านั้น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EDF6C129-B502-C494-5D27-D6305E528501}"/>
              </a:ext>
            </a:extLst>
          </p:cNvPr>
          <p:cNvSpPr/>
          <p:nvPr/>
        </p:nvSpPr>
        <p:spPr>
          <a:xfrm rot="19031504">
            <a:off x="9861060" y="5299144"/>
            <a:ext cx="1066800" cy="326675"/>
          </a:xfrm>
          <a:prstGeom prst="roundRect">
            <a:avLst/>
          </a:prstGeom>
          <a:solidFill>
            <a:srgbClr val="FF0000">
              <a:alpha val="6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ยกเลิก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86B87204-C4B9-1ED1-A170-830EED94D20C}"/>
              </a:ext>
            </a:extLst>
          </p:cNvPr>
          <p:cNvSpPr/>
          <p:nvPr/>
        </p:nvSpPr>
        <p:spPr>
          <a:xfrm rot="19031504">
            <a:off x="9822959" y="3265662"/>
            <a:ext cx="1066800" cy="326675"/>
          </a:xfrm>
          <a:prstGeom prst="roundRect">
            <a:avLst/>
          </a:prstGeom>
          <a:solidFill>
            <a:srgbClr val="00B050">
              <a:alpha val="60000"/>
            </a:srgb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ใช้บังคับ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5AD0B3FB-1C3B-A17E-B652-BE02E71739DC}"/>
              </a:ext>
            </a:extLst>
          </p:cNvPr>
          <p:cNvSpPr/>
          <p:nvPr/>
        </p:nvSpPr>
        <p:spPr>
          <a:xfrm rot="19031504">
            <a:off x="4256002" y="3298544"/>
            <a:ext cx="1066800" cy="326675"/>
          </a:xfrm>
          <a:prstGeom prst="roundRect">
            <a:avLst/>
          </a:prstGeom>
          <a:solidFill>
            <a:srgbClr val="00B050">
              <a:alpha val="60000"/>
            </a:srgb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ใช้บังคับ</a:t>
            </a:r>
          </a:p>
        </p:txBody>
      </p:sp>
      <p:sp>
        <p:nvSpPr>
          <p:cNvPr id="11" name="ชื่อเรื่อง 1">
            <a:extLst>
              <a:ext uri="{FF2B5EF4-FFF2-40B4-BE49-F238E27FC236}">
                <a16:creationId xmlns:a16="http://schemas.microsoft.com/office/drawing/2014/main" id="{E3D37FCE-4F93-F464-F0BA-6120CBA577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683" y="419761"/>
            <a:ext cx="10547497" cy="752475"/>
          </a:xfrm>
        </p:spPr>
        <p:txBody>
          <a:bodyPr anchor="ctr" anchorCtr="0"/>
          <a:lstStyle/>
          <a:p>
            <a:pPr algn="ctr"/>
            <a:r>
              <a:rPr lang="th-TH" sz="35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การจัดทำร่างขอบเขตของงานหรือรายละเอียดคุณลักษณะเฉพาะของพัสดุ (ต่อ)</a:t>
            </a:r>
            <a:endParaRPr lang="en-US" sz="3500" b="1" dirty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190FF3-A5E7-AB59-DB4E-8CAFC3854F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6555E78C-4B59-467A-999B-6266BBAC0B93}" type="slidenum">
              <a:rPr lang="th-TH" sz="160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pPr algn="r"/>
              <a:t>94</a:t>
            </a:fld>
            <a:endParaRPr lang="th-TH" sz="16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581119451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1854A4-0262-7FD3-3D7B-DF588775AF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0EFCD71-4DA4-6DD3-9A1D-B739AF1D08CF}"/>
              </a:ext>
            </a:extLst>
          </p:cNvPr>
          <p:cNvSpPr txBox="1"/>
          <p:nvPr/>
        </p:nvSpPr>
        <p:spPr>
          <a:xfrm>
            <a:off x="807522" y="1484419"/>
            <a:ext cx="10854047" cy="3616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thaiDist">
              <a:buFont typeface="Courier New" panose="02070309020205020404" pitchFamily="49" charset="0"/>
              <a:buChar char="o"/>
            </a:pPr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ให้หน่วยปฏิบัติตามแนวทางปฏิบัติสำหรับการส่งเสริมหรือสนับสนุนผู้ประกอบการวิสาหกิจขนาดกลางและขนาดย่อม </a:t>
            </a:r>
            <a:r>
              <a:rPr lang="en-US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(SMEs)</a:t>
            </a:r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เพิ่มเติมคณะกรรมการวินิจฉัย ด่วนที่สุด ที่ กค (กวจ) ๐๔๐๕.๒/</a:t>
            </a:r>
            <a:r>
              <a:rPr lang="th-TH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ว ๕๖ </a:t>
            </a:r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ลง ๒๔ ม.ค.๖๖</a:t>
            </a:r>
          </a:p>
          <a:p>
            <a:pPr marL="457200" indent="-457200" algn="thaiDist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ให้กำหนดเงื่อนไขในเอกสารประกวดราคาซื้อฯ เอกสารประกวดราคาจ้างก่อสร้างฯ  เอกสารประกวดราคาจ้างทั่วไปที่มิใช่งานก่อสร้างฯ และเอกสารประกวดราคาเช่าฯ กรณีใช้เกณฑ์ราคาในการพิจารณาคัดเลือกผู้ชนะ โดยให้นำข้อความดังต่อไปนี้ไปกำหนดเป็นวรรคสามของข้อ ๕.๘ </a:t>
            </a:r>
            <a:r>
              <a:rPr lang="en-US" b="1" i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“</a:t>
            </a:r>
            <a:r>
              <a:rPr lang="th-TH" b="1" i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ทั้งนี้ ผู้ประกอบการ </a:t>
            </a:r>
            <a:r>
              <a:rPr lang="en-US" b="1" i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SMEs </a:t>
            </a:r>
            <a:r>
              <a:rPr lang="th-TH" b="1" i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ที่จะได้แต้มต่อด้านราคาตามวรรคหนึ่งจะต้องมีวงเงินสัญญาสะสมตามปีปฏิทินรวมกับราคาที่เสนอในครั้งนี้แล้ว มีมูลค่ารวมกันไม่เกินมูลค่าของรายได้ตามขนาดที่ขึ้นทะเบียนไว้กับ สำนักงานส่งเสริมวิสาหกิจขนาดกลางและขนาดย่อม (สสว.)</a:t>
            </a:r>
            <a:r>
              <a:rPr lang="en-US" b="1" i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”</a:t>
            </a:r>
            <a:endParaRPr lang="th-TH" b="1" i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258C15B-A3B2-0440-6D65-36C23D02926B}"/>
              </a:ext>
            </a:extLst>
          </p:cNvPr>
          <p:cNvGrpSpPr/>
          <p:nvPr/>
        </p:nvGrpSpPr>
        <p:grpSpPr>
          <a:xfrm>
            <a:off x="750006" y="5010904"/>
            <a:ext cx="10783967" cy="1300993"/>
            <a:chOff x="750006" y="5010904"/>
            <a:chExt cx="10783967" cy="1300993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866244B0-AC7C-4717-05DE-0EDB3748CC60}"/>
                </a:ext>
              </a:extLst>
            </p:cNvPr>
            <p:cNvSpPr/>
            <p:nvPr/>
          </p:nvSpPr>
          <p:spPr>
            <a:xfrm>
              <a:off x="750006" y="5010904"/>
              <a:ext cx="10783967" cy="1300993"/>
            </a:xfrm>
            <a:prstGeom prst="roundRect">
              <a:avLst/>
            </a:prstGeom>
            <a:noFill/>
            <a:ln>
              <a:solidFill>
                <a:srgbClr val="0070C0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E4BF158-2BEC-A42D-88FB-30600314C0D9}"/>
                </a:ext>
              </a:extLst>
            </p:cNvPr>
            <p:cNvSpPr txBox="1"/>
            <p:nvPr/>
          </p:nvSpPr>
          <p:spPr>
            <a:xfrm>
              <a:off x="903767" y="5155893"/>
              <a:ext cx="1053822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33363" indent="-233363">
                <a:buFont typeface="Arial" panose="020B0604020202020204" pitchFamily="34" charset="0"/>
                <a:buChar char="•"/>
              </a:pPr>
              <a:r>
                <a:rPr lang="th-TH" sz="2000" b="1" dirty="0">
                  <a:solidFill>
                    <a:srgbClr val="0070C0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วิสาหกิจขนาดย่อย </a:t>
              </a:r>
              <a:r>
                <a:rPr lang="en-US" sz="2000" b="1" dirty="0">
                  <a:solidFill>
                    <a:srgbClr val="0070C0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(Micro) </a:t>
              </a:r>
              <a:r>
                <a:rPr lang="th-TH" sz="2000" b="1" dirty="0">
                  <a:solidFill>
                    <a:srgbClr val="0070C0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ภาคการผลิต ภาคการค้าและภาคบริการ รายได้ไม่เกิน ๑,๘๐๐,๐๐๐ บาท</a:t>
              </a:r>
            </a:p>
            <a:p>
              <a:pPr marL="233363" indent="-233363">
                <a:buFont typeface="Arial" panose="020B0604020202020204" pitchFamily="34" charset="0"/>
                <a:buChar char="•"/>
              </a:pPr>
              <a:r>
                <a:rPr lang="th-TH" sz="2000" b="1" dirty="0">
                  <a:solidFill>
                    <a:srgbClr val="0070C0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วิสาหกิจขนาดย่อม </a:t>
              </a:r>
              <a:r>
                <a:rPr lang="en-US" sz="2000" b="1" dirty="0">
                  <a:solidFill>
                    <a:srgbClr val="0070C0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(Small) </a:t>
              </a:r>
              <a:r>
                <a:rPr lang="th-TH" sz="2000" b="1" dirty="0">
                  <a:solidFill>
                    <a:srgbClr val="0070C0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ภาคการผลิต รายได้ไม่เกิน ๑๐๐,๐๐๐,๐๐๐ บาท ภาคการค้าและภาคบริการ รายได้ไม่เกิน ๕๐,๐๐๐,๐๐๐ บาท</a:t>
              </a:r>
            </a:p>
            <a:p>
              <a:pPr marL="233363" indent="-233363">
                <a:buFont typeface="Arial" panose="020B0604020202020204" pitchFamily="34" charset="0"/>
                <a:buChar char="•"/>
              </a:pPr>
              <a:r>
                <a:rPr lang="th-TH" sz="2000" b="1" dirty="0">
                  <a:solidFill>
                    <a:srgbClr val="0070C0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วิสาหกิจขนาดกลาง </a:t>
              </a:r>
              <a:r>
                <a:rPr lang="en-US" sz="2000" b="1" dirty="0">
                  <a:solidFill>
                    <a:srgbClr val="0070C0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(Medium) </a:t>
              </a:r>
              <a:r>
                <a:rPr lang="th-TH" sz="2000" b="1" dirty="0">
                  <a:solidFill>
                    <a:srgbClr val="0070C0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ภาคการผลิต รายได้ไม่เกิน ๕๐๐,๐๐๐,๐๐๐ บาท ภาคการค้าและภาคบริการ รายได้ไม่เกิน ๓๐๐,๐๐๐,๐๐๐ บาท</a:t>
              </a:r>
            </a:p>
          </p:txBody>
        </p:sp>
      </p:grpSp>
      <p:sp>
        <p:nvSpPr>
          <p:cNvPr id="3" name="ชื่อเรื่อง 1">
            <a:extLst>
              <a:ext uri="{FF2B5EF4-FFF2-40B4-BE49-F238E27FC236}">
                <a16:creationId xmlns:a16="http://schemas.microsoft.com/office/drawing/2014/main" id="{8346C1D8-729C-B508-E472-990A78DC00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683" y="419761"/>
            <a:ext cx="10547497" cy="752475"/>
          </a:xfrm>
        </p:spPr>
        <p:txBody>
          <a:bodyPr anchor="ctr" anchorCtr="0"/>
          <a:lstStyle/>
          <a:p>
            <a:pPr algn="ctr"/>
            <a:r>
              <a:rPr lang="th-TH" sz="35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การจัดทำร่างขอบเขตของงานหรือรายละเอียดคุณลักษณะเฉพาะของพัสดุ (ต่อ)</a:t>
            </a:r>
            <a:endParaRPr lang="en-US" sz="3500" b="1" dirty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610EDE-0DD5-2E5E-D7D3-5647F84362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6555E78C-4B59-467A-999B-6266BBAC0B93}" type="slidenum">
              <a:rPr lang="th-TH" sz="160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pPr algn="r"/>
              <a:t>95</a:t>
            </a:fld>
            <a:endParaRPr lang="th-TH" sz="16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072030923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1419EE-4895-57E6-CF25-3475893A9D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A3E8A9F-9D81-1941-E485-99481CC5D3F1}"/>
              </a:ext>
            </a:extLst>
          </p:cNvPr>
          <p:cNvSpPr txBox="1"/>
          <p:nvPr/>
        </p:nvSpPr>
        <p:spPr>
          <a:xfrm>
            <a:off x="807522" y="1484419"/>
            <a:ext cx="10854047" cy="2754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thaiDist">
              <a:buFont typeface="Courier New" panose="02070309020205020404" pitchFamily="49" charset="0"/>
              <a:buChar char="o"/>
            </a:pPr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ให้หน่วยปฏิบัติตามแนวทางปฏิบัติในการเร่งรัดการปฏิบัติงานตามสัญญาและการกำหนดคุณสมับติของผู้มีสิทธิยื่นข้อเสนอตามกฎหมายไทย และกฎหมายของต่างประเทศตามหนังสือคณะกรรมการวินิจฉัย ด่วนที่สุด ที่ กค (กวจ) ๐๔๐๕.๒/</a:t>
            </a:r>
            <a:r>
              <a:rPr lang="th-TH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ว ๑๒๔ </a:t>
            </a:r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ลง ๑ มี.ค.๖๖, ด่วนที่สุด ที่ กค (กวจ) ๐๔๐๕.๒/</a:t>
            </a:r>
            <a:r>
              <a:rPr lang="th-TH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ว ๘๑๔ </a:t>
            </a:r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ลง ๒๖ ธ.ค.๖๗ และ ด่วนที่สุด ที่ กค (กวจ) ๐๔๐๕.๒/</a:t>
            </a:r>
            <a:r>
              <a:rPr lang="th-TH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ว ๔๘ </a:t>
            </a:r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ลง ๒๐ ม.ค.๖๘</a:t>
            </a:r>
          </a:p>
          <a:p>
            <a:pPr marL="457200" indent="-457200" algn="thaiDist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ให้หน่วยปฏิบัติงานตามคู่มือการกำหนดเงื่อนไขในเอกสารประกวดราคาและประกาศเชิญชวนด้วยวิธีประกวดราคาอิเล็กทรอนิกส์ </a:t>
            </a:r>
            <a:r>
              <a:rPr lang="en-GB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(e-bidding)</a:t>
            </a:r>
            <a:endParaRPr lang="th-TH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3" name="ชื่อเรื่อง 1">
            <a:extLst>
              <a:ext uri="{FF2B5EF4-FFF2-40B4-BE49-F238E27FC236}">
                <a16:creationId xmlns:a16="http://schemas.microsoft.com/office/drawing/2014/main" id="{C5616507-2EBE-D47D-5F7D-BF2E3BC58B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683" y="419761"/>
            <a:ext cx="10547497" cy="752475"/>
          </a:xfrm>
        </p:spPr>
        <p:txBody>
          <a:bodyPr anchor="ctr" anchorCtr="0"/>
          <a:lstStyle/>
          <a:p>
            <a:pPr algn="ctr"/>
            <a:r>
              <a:rPr lang="th-TH" sz="35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การจัดทำร่างขอบเขตของงานหรือรายละเอียดคุณลักษณะเฉพาะของพัสดุ (ต่อ)</a:t>
            </a:r>
            <a:endParaRPr lang="en-US" sz="3500" b="1" dirty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D8E687-94E0-90F4-D02E-27328D1FCA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6555E78C-4B59-467A-999B-6266BBAC0B93}" type="slidenum">
              <a:rPr lang="th-TH" sz="160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pPr algn="r"/>
              <a:t>96</a:t>
            </a:fld>
            <a:endParaRPr lang="th-TH" sz="16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90758776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08DE82-8F91-9316-9B0F-36E20F65B6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CD5D0D3-1C15-8E37-F28F-05C0661CED8E}"/>
              </a:ext>
            </a:extLst>
          </p:cNvPr>
          <p:cNvSpPr txBox="1"/>
          <p:nvPr/>
        </p:nvSpPr>
        <p:spPr>
          <a:xfrm>
            <a:off x="807522" y="2164904"/>
            <a:ext cx="10854047" cy="326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thaiDist">
              <a:buFont typeface="Courier New" panose="02070309020205020404" pitchFamily="49" charset="0"/>
              <a:buChar char="o"/>
            </a:pPr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กรณีผู้ยื่นข้อเสนอเป็นนิติบุคคลที่จัดตั้งขึ้นตามกฎหมายไทยและกฎหมายของต่างประเทศ ซึ่งได้จดทะเบียนเกินกว่า ๑ ปี ต้องมีมูลค่าสุทธิของกิจการ จากผลต่างระหว่างสินทรัพย์สุทธิหักด้วยหนี้สินสุทธิที่ปรากฏในงบแสดงฐานะการเงินที่มีการตรวจรับรองแล้ว ซึ่งจะต้องแสดงค่าเป็นบวก ๑ ปีสุดท้าย ก่อนวันยื่นข้อเสนอ </a:t>
            </a:r>
          </a:p>
          <a:p>
            <a:pPr marL="457200" indent="-457200" algn="thaiDist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กรณีผู้ยื่นข้อเสนอเป็นนิติบุคคลที่จัดตั้งขึ้นตามกฎหมายไทย ซึ่งยังไม่มีการรายงานงบแสดงฐานะการเงินกับกรมพัฒนาธุรกิจการค้า ให้พิจารณาการกำหนดมูลค่าของทุนจดทะเบียน </a:t>
            </a:r>
          </a:p>
          <a:p>
            <a:pPr marL="457200" indent="-457200" algn="thaiDist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th-TH" b="1" spc="-8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กรณีผู้ยื่นข้อเสนอเป็นนิติบุคคลที่จัดตั้งขึ้นตามกฎหมายของต่างประเทศ ซึ่งยังไม่มีการรายงานงบแสดงฐานะการเงิน ให้พิจารณาการกำหนดมูลค่าของทุนจดทะเบียน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00B0D03-EBAF-336D-DFB1-CC8E543AEF15}"/>
              </a:ext>
            </a:extLst>
          </p:cNvPr>
          <p:cNvSpPr txBox="1"/>
          <p:nvPr/>
        </p:nvSpPr>
        <p:spPr>
          <a:xfrm>
            <a:off x="807522" y="1453232"/>
            <a:ext cx="111101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4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มูลค่าสุทธิของกิจการ</a:t>
            </a:r>
          </a:p>
        </p:txBody>
      </p:sp>
      <p:sp>
        <p:nvSpPr>
          <p:cNvPr id="10" name="ชื่อเรื่อง 1">
            <a:extLst>
              <a:ext uri="{FF2B5EF4-FFF2-40B4-BE49-F238E27FC236}">
                <a16:creationId xmlns:a16="http://schemas.microsoft.com/office/drawing/2014/main" id="{71CE157A-546E-B956-0697-2CB8F16A33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683" y="419761"/>
            <a:ext cx="10547497" cy="752475"/>
          </a:xfrm>
        </p:spPr>
        <p:txBody>
          <a:bodyPr anchor="ctr" anchorCtr="0"/>
          <a:lstStyle/>
          <a:p>
            <a:pPr algn="ctr"/>
            <a:r>
              <a:rPr lang="th-TH" sz="35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การจัดทำร่างขอบเขตของงานหรือรายละเอียดคุณลักษณะเฉพาะของพัสดุ (ต่อ)</a:t>
            </a:r>
            <a:endParaRPr lang="en-US" sz="3500" b="1" dirty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2CB961F-7B41-EE4D-6288-1D6F11F136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6555E78C-4B59-467A-999B-6266BBAC0B93}" type="slidenum">
              <a:rPr lang="th-TH" sz="160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pPr algn="r"/>
              <a:t>97</a:t>
            </a:fld>
            <a:endParaRPr lang="th-TH" sz="16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498713555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649B95-831D-E4FD-BCD3-67C59CC100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7F676D4-8CC7-8678-FA14-191BA8874EDE}"/>
              </a:ext>
            </a:extLst>
          </p:cNvPr>
          <p:cNvSpPr txBox="1"/>
          <p:nvPr/>
        </p:nvSpPr>
        <p:spPr>
          <a:xfrm>
            <a:off x="807522" y="2218056"/>
            <a:ext cx="10854047" cy="3616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thaiDist">
              <a:buFont typeface="Courier New" panose="02070309020205020404" pitchFamily="49" charset="0"/>
              <a:buChar char="o"/>
            </a:pPr>
            <a:r>
              <a:rPr lang="th-TH" b="1" spc="-5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สำหรับการจัดซื้อจัดจ้างครั้งหนึ่งที่มีวงเงินเกิน ๕๐๐,๐๐๐ บาทขึ้นไป กรณีที่ผู้ยื่นเป็นบุคคลธรรมดาถือสัญชาติไทย/บุคคลธรรมดาที่มิได้ถือสัญชาติไทย ให้พิจารณาจากหนังสือรับรองบัญชีเงินฝากไม่เกิน ๙๐ วัน ก่อนวันยื่นข้อเสนอ โดยต้องมีเงินฝากคงเหลือในบัญชีธนาคารเป็นมูลค่า ๑ ใน ๔ ของมูลค่างบประมาณของโครงการหรือรายการที่ยื่นข้อเสนอในแต่ละครั้ง ทั้งนี้ หนังสือรับรองบัญชีเงินฝากซึ่งธนาคารออกให้แก่ผู้ยื่นข้อเสนอ นับถึงวันยื่นข้อเสนอหรือวันลงนามในสัญญาไม่เกิน ๙๐ วัน</a:t>
            </a:r>
          </a:p>
          <a:p>
            <a:pPr marL="457200" indent="-457200" algn="thaiDist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th-TH" b="1" spc="-5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กรณีผู้ยื่นข้อเสนอไม่มีมูลค่าสุทธิของกิจการหรือทุนจดทะเบียน หรือมีแต่ไม่เพียงพอที่จะเข้ายื่นข้อเสนอ ผู้ยื่นข้อเสนอสามารถขอวงเงินสินเชื่อ โดยต้องมีวงเงินสินเชื่อ ๑ ใน ๔ ของมูลค่างบประมาณของโครงการ หรือรายการที่ยื่นข้อเสนอในแต่ละครั้ง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1D8AEFC-323F-1F3D-14A5-F394B7658683}"/>
              </a:ext>
            </a:extLst>
          </p:cNvPr>
          <p:cNvSpPr txBox="1"/>
          <p:nvPr/>
        </p:nvSpPr>
        <p:spPr>
          <a:xfrm>
            <a:off x="807522" y="1453232"/>
            <a:ext cx="111101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4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มูลค่าสุทธิของกิจการ (ต่อ)</a:t>
            </a:r>
          </a:p>
        </p:txBody>
      </p:sp>
      <p:sp>
        <p:nvSpPr>
          <p:cNvPr id="8" name="ชื่อเรื่อง 1">
            <a:extLst>
              <a:ext uri="{FF2B5EF4-FFF2-40B4-BE49-F238E27FC236}">
                <a16:creationId xmlns:a16="http://schemas.microsoft.com/office/drawing/2014/main" id="{625EFFE2-FBF2-1E65-A339-D5F55F6F78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683" y="419761"/>
            <a:ext cx="10547497" cy="752475"/>
          </a:xfrm>
        </p:spPr>
        <p:txBody>
          <a:bodyPr anchor="ctr" anchorCtr="0"/>
          <a:lstStyle/>
          <a:p>
            <a:pPr algn="ctr"/>
            <a:r>
              <a:rPr lang="th-TH" sz="35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การจัดทำร่างขอบเขตของงานหรือรายละเอียดคุณลักษณะเฉพาะของพัสดุ (ต่อ)</a:t>
            </a:r>
            <a:endParaRPr lang="en-US" sz="3500" b="1" dirty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F64D2E-3B52-DFBB-C775-056C0914BA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6555E78C-4B59-467A-999B-6266BBAC0B93}" type="slidenum">
              <a:rPr lang="th-TH" sz="160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pPr algn="r"/>
              <a:t>98</a:t>
            </a:fld>
            <a:endParaRPr lang="th-TH" sz="16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739913701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137683" y="419761"/>
            <a:ext cx="10547497" cy="752475"/>
          </a:xfrm>
        </p:spPr>
        <p:txBody>
          <a:bodyPr anchor="ctr" anchorCtr="0"/>
          <a:lstStyle/>
          <a:p>
            <a:pPr algn="ctr"/>
            <a:r>
              <a:rPr lang="th-TH" sz="35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การจัดทำร่างขอบเขตของงานหรือรายละเอียดคุณลักษณะเฉพาะของพัสดุ (ต่อ)</a:t>
            </a:r>
            <a:endParaRPr lang="en-US" sz="3500" b="1" dirty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622300" y="1673225"/>
            <a:ext cx="10680700" cy="4351338"/>
          </a:xfrm>
        </p:spPr>
        <p:txBody>
          <a:bodyPr/>
          <a:lstStyle/>
          <a:p>
            <a:pPr marL="347663" indent="-347663" algn="thaiDist">
              <a:buFont typeface="Courier New" panose="02070309020205020404" pitchFamily="49" charset="0"/>
              <a:buChar char="o"/>
            </a:pPr>
            <a:r>
              <a:rPr lang="th-TH" b="1" dirty="0">
                <a:latin typeface="TH SarabunPSK" pitchFamily="34" charset="-34"/>
                <a:cs typeface="TH SarabunPSK" pitchFamily="34" charset="-34"/>
              </a:rPr>
              <a:t>ให้หน่วยปฏิบัติตามแนวทางการขายเอกสารประกวดราคาอิเล็กทรอนิกส์ และแก้ไขเพิ่มเติมเงื่อนไข</a:t>
            </a:r>
            <a:br>
              <a:rPr lang="th-TH" b="1" dirty="0">
                <a:latin typeface="TH SarabunPSK" pitchFamily="34" charset="-34"/>
                <a:cs typeface="TH SarabunPSK" pitchFamily="34" charset="-34"/>
              </a:rPr>
            </a:br>
            <a:r>
              <a:rPr lang="th-TH" b="1" dirty="0">
                <a:latin typeface="TH SarabunPSK" pitchFamily="34" charset="-34"/>
                <a:cs typeface="TH SarabunPSK" pitchFamily="34" charset="-34"/>
              </a:rPr>
              <a:t>ในแบบประกาศและแบบเอกสารประกวดราคาอิเล็กทรอนิกส์ </a:t>
            </a:r>
            <a:r>
              <a:rPr lang="en-US" b="1" dirty="0">
                <a:latin typeface="TH SarabunPSK" pitchFamily="34" charset="-34"/>
                <a:cs typeface="TH SarabunPSK" pitchFamily="34" charset="-34"/>
              </a:rPr>
              <a:t>(e-bidding)</a:t>
            </a:r>
            <a:r>
              <a:rPr lang="th-TH" b="1" dirty="0">
                <a:latin typeface="TH SarabunPSK" pitchFamily="34" charset="-34"/>
                <a:cs typeface="TH SarabunPSK" pitchFamily="34" charset="-34"/>
              </a:rPr>
              <a:t> ตามหนังสือคณะกรรมการวินิจฉัย ด่วนที่สุด ที่ กค (กวจ) ๐๔๐๕.๒/</a:t>
            </a:r>
            <a:r>
              <a:rPr lang="th-TH" b="1" dirty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ว ๕๐๘ </a:t>
            </a:r>
            <a:r>
              <a:rPr lang="th-TH" b="1" dirty="0">
                <a:latin typeface="TH SarabunPSK" pitchFamily="34" charset="-34"/>
                <a:cs typeface="TH SarabunPSK" pitchFamily="34" charset="-34"/>
              </a:rPr>
              <a:t>ลง ๒๗ ส.ค.๖๗ ดังนี้</a:t>
            </a:r>
          </a:p>
          <a:p>
            <a:pPr lvl="1" algn="thaiDist"/>
            <a:r>
              <a:rPr lang="th-TH" b="1" dirty="0">
                <a:latin typeface="TH SarabunPSK" pitchFamily="34" charset="-34"/>
                <a:cs typeface="TH SarabunPSK" pitchFamily="34" charset="-34"/>
              </a:rPr>
              <a:t>ให้หน่วยงานของรัฐ</a:t>
            </a:r>
            <a:r>
              <a:rPr lang="th-TH" b="1" u="sng" dirty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กำหนดช่วงเวลา</a:t>
            </a:r>
            <a:r>
              <a:rPr lang="th-TH" b="1" dirty="0">
                <a:latin typeface="TH SarabunPSK" pitchFamily="34" charset="-34"/>
                <a:cs typeface="TH SarabunPSK" pitchFamily="34" charset="-34"/>
              </a:rPr>
              <a:t>ใดเวลาหนึ่งในการเสนอราคาซึ่งมี </a:t>
            </a:r>
            <a:r>
              <a:rPr lang="th-TH" b="1" dirty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๒ ช่วง คือ ๐๙๐๐-๑๒๐๐ หรือ ๑๓๐๐-๑๖๐๐</a:t>
            </a:r>
          </a:p>
          <a:p>
            <a:pPr lvl="1" algn="thaiDist"/>
            <a:r>
              <a:rPr lang="th-TH" b="1" dirty="0">
                <a:latin typeface="TH SarabunPSK" pitchFamily="34" charset="-34"/>
                <a:cs typeface="TH SarabunPSK" pitchFamily="34" charset="-34"/>
              </a:rPr>
              <a:t>หน่วยงานของรัฐสามารถใช้ดุลยพินิจในการกำหนดให้มี</a:t>
            </a:r>
            <a:r>
              <a:rPr lang="th-TH" b="1" dirty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การขายเอกสารประกวดอิเล็กทรอนิกส์ได้</a:t>
            </a:r>
            <a:endParaRPr lang="en-US" b="1" dirty="0">
              <a:solidFill>
                <a:srgbClr val="FF0000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D84847B-2A2F-515C-812A-EE4F44CEE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6555E78C-4B59-467A-999B-6266BBAC0B93}" type="slidenum">
              <a:rPr lang="th-TH" sz="160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pPr algn="r"/>
              <a:t>99</a:t>
            </a:fld>
            <a:endParaRPr lang="th-TH" sz="16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Glow Edge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3370</TotalTime>
  <Words>9937</Words>
  <Application>Microsoft Office PowerPoint</Application>
  <PresentationFormat>แบบจอกว้าง</PresentationFormat>
  <Paragraphs>546</Paragraphs>
  <Slides>123</Slides>
  <Notes>5</Notes>
  <HiddenSlides>0</HiddenSlides>
  <MMClips>10</MMClips>
  <ScaleCrop>false</ScaleCrop>
  <HeadingPairs>
    <vt:vector size="6" baseType="variant">
      <vt:variant>
        <vt:lpstr>ฟอนต์ที่ถูกใช้</vt:lpstr>
      </vt:variant>
      <vt:variant>
        <vt:i4>6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123</vt:i4>
      </vt:variant>
    </vt:vector>
  </HeadingPairs>
  <TitlesOfParts>
    <vt:vector size="130" baseType="lpstr">
      <vt:lpstr>Arial</vt:lpstr>
      <vt:lpstr>Calibri</vt:lpstr>
      <vt:lpstr>Chonburi</vt:lpstr>
      <vt:lpstr>Courier New</vt:lpstr>
      <vt:lpstr>TH SarabunPSK</vt:lpstr>
      <vt:lpstr>Wingdings</vt:lpstr>
      <vt:lpstr>Office Theme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การจัดทำร่างขอบเขตของงานหรือรายละเอียดคุณลักษณะเฉพาะของพัสดุ</vt:lpstr>
      <vt:lpstr>การจัดทำร่างขอบเขตของงานหรือรายละเอียดคุณลักษณะเฉพาะของพัสดุ (ต่อ)</vt:lpstr>
      <vt:lpstr>การจัดทำร่างขอบเขตของงานหรือรายละเอียดคุณลักษณะเฉพาะของพัสดุ (ต่อ)</vt:lpstr>
      <vt:lpstr>การจัดทำร่างขอบเขตของงานหรือรายละเอียดคุณลักษณะเฉพาะของพัสดุ (ต่อ)</vt:lpstr>
      <vt:lpstr>การจัดทำร่างขอบเขตของงานหรือรายละเอียดคุณลักษณะเฉพาะของพัสดุ (ต่อ)</vt:lpstr>
      <vt:lpstr>การจัดทำร่างขอบเขตของงานหรือรายละเอียดคุณลักษณะเฉพาะของพัสดุ (ต่อ)</vt:lpstr>
      <vt:lpstr>การจัดทำร่างขอบเขตของงานหรือรายละเอียดคุณลักษณะเฉพาะของพัสดุ (ต่อ)</vt:lpstr>
      <vt:lpstr>การจัดทำร่างขอบเขตของงานหรือรายละเอียดคุณลักษณะเฉพาะของพัสดุ (ต่อ)</vt:lpstr>
      <vt:lpstr>การจัดทำร่างขอบเขตของงานหรือรายละเอียดคุณลักษณะเฉพาะของพัสดุ (ต่อ)</vt:lpstr>
      <vt:lpstr>การจัดทำร่างขอบเขตของงานหรือรายละเอียดคุณลักษณะเฉพาะของพัสดุ (ต่อ)</vt:lpstr>
      <vt:lpstr>การจัดทำร่างขอบเขตของงานหรือรายละเอียดคุณลักษณะเฉพาะของพัสดุ (ต่อ)</vt:lpstr>
      <vt:lpstr>เงินรายรับของสถานพยาบาล</vt:lpstr>
      <vt:lpstr>การกำหนดราคากลางและการประกาศราคากลาง</vt:lpstr>
      <vt:lpstr>การรายงานการจัดซื้อจัดจ้างเพื่อนำเรียน ปล.กห. กรุณาทราบ</vt:lpstr>
      <vt:lpstr>การจัดทำแผนการจัดซื้อจัดจ้าง</vt:lpstr>
      <vt:lpstr>การรายงานขอซื้อขอจ้าง (อนุมัติหลักการ)</vt:lpstr>
      <vt:lpstr>การรายงานขอซื้อขอจ้าง (อนุมัติหลักการ) (ต่อ)</vt:lpstr>
      <vt:lpstr>การกำหนดเวลาเริ่มต้นให้มีผลผูกพัน</vt:lpstr>
      <vt:lpstr>การพิจารณาผล</vt:lpstr>
      <vt:lpstr>การมอบอำนาจ</vt:lpstr>
      <vt:lpstr>การรายงานผลพิจารณา</vt:lpstr>
      <vt:lpstr>การรายงานผลพิจารณา (ต่อ)</vt:lpstr>
      <vt:lpstr>เอกสารประกอบการรายงานขออนุมัติซื้อหรือจ้าง</vt:lpstr>
      <vt:lpstr>เอกสารประกอบการรายงานขออนุมัติซื้อหรือจ้าง (ต่อ)</vt:lpstr>
      <vt:lpstr>เอกสารประกอบการรายงานขออนุมัติซื้อหรือจ้าง (ต่อ)</vt:lpstr>
      <vt:lpstr>การจัดซื้อ/จัดจ้างยุทโธปกรณ์และการบริการ ที่เกี่ยวข้องกับความมั่นคงของชาติโดยวิธีรัฐบาล</vt:lpstr>
      <vt:lpstr>การรายงานขออนุมัติแก้ไขสัญญางาน/โครงการที่อยู่ในอำนาจอนุมัติของ ปล.กห.</vt:lpstr>
      <vt:lpstr>การรายงานขออนุมัติแก้ไขสัญญา/โครงการที่อยู่ในอำนาจอนุมัติของ ปล.กห.(ต่อ)</vt:lpstr>
      <vt:lpstr>การรายงานขออนุมัติแก้ไขสัญญา/โครงการที่อยู่ในอำนาจอนุมัติของ ปล.กห.(ต่อ)</vt:lpstr>
      <vt:lpstr>คณะกรรมการ ค.ป.ท.กำหนดแนวทางและวิธีปฏิบัติเกี่ยวกับการแจ้งข้อมูลโครงการก่อสร้างเพื่อเข้าร่วมโครงการความโปร่งใสในการก่อสร้างภาครัฐประจำปีงบประมาณ พ.ศ.2569</vt:lpstr>
      <vt:lpstr>คณะกรรมการ ค.ป.ท.กำหนดแนวทางการจัดทำโครงการจัดทำข้อตกลงคุณธรรม</vt:lpstr>
      <vt:lpstr>คณะกรรมการ ค.ป.ท.วงเงินในการจัดซื้อจัดจ้าง และมาตรฐานขั้นต่ำของนโยบายและแนวทางป้องกันการทุจริต</vt:lpstr>
      <vt:lpstr>แหล่งสืบค้นข้อมูลการจัดซื้อจัดจ้างเพิ่มเติม</vt:lpstr>
      <vt:lpstr>งานนำเสนอ PowerPoint</vt:lpstr>
      <vt:lpstr>งานนำเสนอ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Lenovo</dc:creator>
  <cp:lastModifiedBy>wittawat anantadechochai</cp:lastModifiedBy>
  <cp:revision>148</cp:revision>
  <dcterms:created xsi:type="dcterms:W3CDTF">2024-01-21T10:19:32Z</dcterms:created>
  <dcterms:modified xsi:type="dcterms:W3CDTF">2025-11-06T23:49:45Z</dcterms:modified>
</cp:coreProperties>
</file>